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42D35A-A0A2-4496-ACEE-F3C8A62760F2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600C87-EBB7-4E6D-B146-FA39A5BC1912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670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D35A-A0A2-4496-ACEE-F3C8A62760F2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C87-EBB7-4E6D-B146-FA39A5BC19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211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D35A-A0A2-4496-ACEE-F3C8A62760F2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C87-EBB7-4E6D-B146-FA39A5BC19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22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D35A-A0A2-4496-ACEE-F3C8A62760F2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C87-EBB7-4E6D-B146-FA39A5BC19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747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42D35A-A0A2-4496-ACEE-F3C8A62760F2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600C87-EBB7-4E6D-B146-FA39A5BC1912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58905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D35A-A0A2-4496-ACEE-F3C8A62760F2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C87-EBB7-4E6D-B146-FA39A5BC19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371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D35A-A0A2-4496-ACEE-F3C8A62760F2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C87-EBB7-4E6D-B146-FA39A5BC19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3507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D35A-A0A2-4496-ACEE-F3C8A62760F2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C87-EBB7-4E6D-B146-FA39A5BC19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014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D35A-A0A2-4496-ACEE-F3C8A62760F2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C87-EBB7-4E6D-B146-FA39A5BC19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891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B42D35A-A0A2-4496-ACEE-F3C8A62760F2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D600C87-EBB7-4E6D-B146-FA39A5BC1912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077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B42D35A-A0A2-4496-ACEE-F3C8A62760F2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D600C87-EBB7-4E6D-B146-FA39A5BC19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676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B42D35A-A0A2-4496-ACEE-F3C8A62760F2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600C87-EBB7-4E6D-B146-FA39A5BC1912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063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5B66-07CB-4912-A6F4-1A19E760D6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2° medio Historia y Ciencias Sociales 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A4F735-B0BC-482F-8326-2F89945E7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Profesora: KATHERINE SUBIABRE </a:t>
            </a:r>
            <a:endParaRPr lang="es-CL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D469630-46EA-4A39-847E-172204A17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1"/>
    </mc:Choice>
    <mc:Fallback xmlns="">
      <p:transition spd="slow" advTm="13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39FEB-738A-41C0-B657-BF3C8A13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UNIDAD: Chile en la primera mitad del siglo XX</a:t>
            </a:r>
            <a:br>
              <a:rPr lang="es-C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2F5C99-B8B7-40DB-A5D7-32441D163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874517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OBJETIVO: CONOCER  LAS CARACTERISTICAS DE LA SOCIEDAD CHILENA A  MEDIADOS DEL SIGLO XX.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26" name="Picture 2" descr="Sociedad chilena a principios del s. xx">
            <a:extLst>
              <a:ext uri="{FF2B5EF4-FFF2-40B4-BE49-F238E27FC236}">
                <a16:creationId xmlns:a16="http://schemas.microsoft.com/office/drawing/2014/main" id="{FED35A39-C998-4E04-BCFC-A7CAAC9D8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74" y="2810983"/>
            <a:ext cx="3797192" cy="284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61CB2AC-8130-4322-8DB0-648E96C89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25"/>
    </mc:Choice>
    <mc:Fallback xmlns="">
      <p:transition spd="slow" advTm="23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73316-9E2F-455F-A119-00B9FDBE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BALANCE DE LA SOCIEDAD CHILENA A MEDIADOS DEL SIGLO XX.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23B3B0-7834-4A1E-AB03-3E2038D57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07946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INICIO DE LA PARTICIPACION POLITICA DE MUJERES, SECTORES MEDIOS, OBREROS Y TRABAJADORES.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EXPANSION DEL SUGRAGIO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CRECIENTE PROTAGONISMO DE LAS CLASE MEDIAS: SECTOR PUBLICO, MAYOR ACCESO A BIENES Y SERVICIOS. </a:t>
            </a:r>
          </a:p>
        </p:txBody>
      </p:sp>
      <p:pic>
        <p:nvPicPr>
          <p:cNvPr id="2052" name="Picture 4" descr="70 años del voto femenino en Chile | Tele 13">
            <a:extLst>
              <a:ext uri="{FF2B5EF4-FFF2-40B4-BE49-F238E27FC236}">
                <a16:creationId xmlns:a16="http://schemas.microsoft.com/office/drawing/2014/main" id="{FCA82B0C-252B-4540-ACD0-D8519696C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74" y="4775707"/>
            <a:ext cx="329184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B21068D-1DFE-4927-AECB-7D53D23C6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12"/>
    </mc:Choice>
    <mc:Fallback xmlns="">
      <p:transition spd="slow" advTm="48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CD50B-0594-4000-BF5D-3E4C8C8D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EMPODERAMIENTO DEL MOVIMIENTO OBRERO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03CF4B-63DF-4956-AB96-01AFA338E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744318"/>
            <a:ext cx="9573759" cy="3593591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NACEN PARTIDOS POLITICOS: </a:t>
            </a:r>
          </a:p>
          <a:p>
            <a:pPr marL="0" indent="0">
              <a:buNone/>
            </a:pPr>
            <a:r>
              <a:rPr lang="es-MX" dirty="0"/>
              <a:t>Partido comunista ( 1924), Partido socialista (1932). 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  <a:p>
            <a:pPr marL="0" indent="0">
              <a:buNone/>
            </a:pPr>
            <a:r>
              <a:rPr lang="es-MX" dirty="0"/>
              <a:t>ORGANIZACIONES Y SINDICATOS: </a:t>
            </a:r>
          </a:p>
          <a:p>
            <a:pPr marL="0" indent="0">
              <a:buNone/>
            </a:pPr>
            <a:r>
              <a:rPr lang="es-MX" dirty="0"/>
              <a:t>Federación Obrera Femenina, federación de educadores de Chile ( 1945) central única de trabajadores (CUT) (1953). </a:t>
            </a:r>
            <a:endParaRPr lang="es-C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0607FEF-D209-49AA-8651-1580E3048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937" y="3661367"/>
            <a:ext cx="28575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4B7786E-3BB9-4365-8FC3-BD00EEF43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03"/>
    </mc:Choice>
    <mc:Fallback xmlns="">
      <p:transition spd="slow" advTm="51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4BCE4-9209-4129-9522-646FD543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EXPANSION DE LA CULTURA DE MASAS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B18A61-19B5-444F-8104-807E70978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1652953"/>
          </a:xfrm>
        </p:spPr>
        <p:txBody>
          <a:bodyPr/>
          <a:lstStyle/>
          <a:p>
            <a:r>
              <a:rPr lang="es-MX" dirty="0"/>
              <a:t>ACCESO A EXPRESIONES CULTURALES A TRAVES DE: </a:t>
            </a:r>
          </a:p>
          <a:p>
            <a:endParaRPr lang="es-MX" dirty="0"/>
          </a:p>
          <a:p>
            <a:r>
              <a:rPr lang="es-MX" dirty="0"/>
              <a:t>La radio, el teatro, el cine y los deportes. </a:t>
            </a:r>
            <a:endParaRPr lang="es-CL" dirty="0"/>
          </a:p>
        </p:txBody>
      </p:sp>
      <p:pic>
        <p:nvPicPr>
          <p:cNvPr id="4098" name="Picture 2" descr="La Radio en Chile (1922-2000) - Memoria Chilena, Biblioteca Nacional de  Chile">
            <a:extLst>
              <a:ext uri="{FF2B5EF4-FFF2-40B4-BE49-F238E27FC236}">
                <a16:creationId xmlns:a16="http://schemas.microsoft.com/office/drawing/2014/main" id="{2C337478-A23F-47D4-861F-A6459017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65" y="3938953"/>
            <a:ext cx="3842792" cy="267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5920FEF-A788-46D3-BCC6-7BDF5EB52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70"/>
    </mc:Choice>
    <mc:Fallback xmlns="">
      <p:transition spd="slow" advTm="38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755D3-A11E-429C-8535-EB98531B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 pesar de todos estos avances, aun seguían persistiendo en chile muchos problemas: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8D6301-435E-4330-A6E3-BE40452D0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1835833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Vivienda como problema Nacional: ligado a la migración Campo-ciudad.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Persistencia de la pobreza y la desigualdad: reducción de la tasa de mortalidad infantil, la tasa de natalidad era elevada y los niveles de pobreza se mantuvieron. </a:t>
            </a:r>
            <a:endParaRPr lang="es-CL" dirty="0"/>
          </a:p>
        </p:txBody>
      </p:sp>
      <p:pic>
        <p:nvPicPr>
          <p:cNvPr id="5122" name="Picture 2" descr="Extrema miseria en Chile de los años 30 | SurySur">
            <a:extLst>
              <a:ext uri="{FF2B5EF4-FFF2-40B4-BE49-F238E27FC236}">
                <a16:creationId xmlns:a16="http://schemas.microsoft.com/office/drawing/2014/main" id="{3E4B9081-EF85-4127-B756-F8E9803A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95" y="3878942"/>
            <a:ext cx="4042117" cy="27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84C84D1-7868-4C8E-A0F6-D2BB019A1D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12"/>
    </mc:Choice>
    <mc:Fallback xmlns="">
      <p:transition spd="slow" advTm="48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52</TotalTime>
  <Words>210</Words>
  <Application>Microsoft Office PowerPoint</Application>
  <PresentationFormat>Panorámica</PresentationFormat>
  <Paragraphs>25</Paragraphs>
  <Slides>6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Impact</vt:lpstr>
      <vt:lpstr>Distintivo</vt:lpstr>
      <vt:lpstr>2° medio Historia y Ciencias Sociales </vt:lpstr>
      <vt:lpstr>UNIDAD: Chile en la primera mitad del siglo XX </vt:lpstr>
      <vt:lpstr>BALANCE DE LA SOCIEDAD CHILENA A MEDIADOS DEL SIGLO XX.</vt:lpstr>
      <vt:lpstr>EMPODERAMIENTO DEL MOVIMIENTO OBRERO </vt:lpstr>
      <vt:lpstr>EXPANSION DE LA CULTURA DE MASAS </vt:lpstr>
      <vt:lpstr>A pesar de todos estos avances, aun seguían persistiendo en chile muchos problemas: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2° medio Historia y Ciencias Sociales</dc:title>
  <dc:creator>Katherine Subiabre</dc:creator>
  <cp:lastModifiedBy>Katherine Subiabre</cp:lastModifiedBy>
  <cp:revision>6</cp:revision>
  <dcterms:created xsi:type="dcterms:W3CDTF">2020-10-01T19:44:26Z</dcterms:created>
  <dcterms:modified xsi:type="dcterms:W3CDTF">2020-10-01T20:37:49Z</dcterms:modified>
</cp:coreProperties>
</file>