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75" r:id="rId5"/>
    <p:sldId id="257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3118"/>
    <a:srgbClr val="EAD8A8"/>
    <a:srgbClr val="07A6A7"/>
    <a:srgbClr val="E2C379"/>
    <a:srgbClr val="494949"/>
    <a:srgbClr val="E14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3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png"/><Relationship Id="rId5" Type="http://schemas.openxmlformats.org/officeDocument/2006/relationships/image" Target="../media/image31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173"/>
            <a:ext cx="12189369" cy="15559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790732"/>
            <a:ext cx="12195176" cy="6067267"/>
          </a:xfrm>
          <a:prstGeom prst="rect">
            <a:avLst/>
          </a:prstGeom>
        </p:spPr>
      </p:pic>
      <p:sp>
        <p:nvSpPr>
          <p:cNvPr id="11" name="Rounded Rectangle 10"/>
          <p:cNvSpPr/>
          <p:nvPr userDrawn="1"/>
        </p:nvSpPr>
        <p:spPr>
          <a:xfrm>
            <a:off x="391886" y="778645"/>
            <a:ext cx="11390539" cy="55520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16200" y="1530508"/>
            <a:ext cx="8610600" cy="1290637"/>
          </a:xfrm>
        </p:spPr>
        <p:txBody>
          <a:bodyPr anchor="ctr">
            <a:normAutofit/>
          </a:bodyPr>
          <a:lstStyle>
            <a:lvl1pPr algn="r">
              <a:defRPr sz="5300" baseline="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419" dirty="0"/>
              <a:t>Haga clic para editar Título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76800" y="3002121"/>
            <a:ext cx="6350000" cy="1084262"/>
          </a:xfrm>
        </p:spPr>
        <p:txBody>
          <a:bodyPr anchor="ctr">
            <a:normAutofit/>
          </a:bodyPr>
          <a:lstStyle>
            <a:lvl1pPr marL="0" indent="0" algn="r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419" dirty="0"/>
              <a:t>Haga clic para editar subtítulo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6442845"/>
            <a:ext cx="12195175" cy="4151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6340197"/>
            <a:ext cx="10058400" cy="4164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" y="5283200"/>
            <a:ext cx="1362075" cy="12477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394" y="5989635"/>
            <a:ext cx="2352675" cy="428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475" y="273208"/>
            <a:ext cx="78867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90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6" y="0"/>
            <a:ext cx="12192000" cy="16462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9" y="5068603"/>
            <a:ext cx="2328203" cy="13464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"/>
            <a:ext cx="10086975" cy="1276350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 rot="17700000">
            <a:off x="7445653" y="3233409"/>
            <a:ext cx="5500242" cy="71278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14" name="Picture 13"/>
          <p:cNvPicPr preferRelativeResize="0"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3663" y="0"/>
            <a:ext cx="2497666" cy="5723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" r="2857" b="1068"/>
          <a:stretch/>
        </p:blipFill>
        <p:spPr>
          <a:xfrm>
            <a:off x="9135533" y="946934"/>
            <a:ext cx="3056467" cy="591212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sp>
        <p:nvSpPr>
          <p:cNvPr id="19" name="Vertical Text Placeholder 18"/>
          <p:cNvSpPr>
            <a:spLocks noGrp="1"/>
          </p:cNvSpPr>
          <p:nvPr>
            <p:ph type="body" orient="vert" sz="quarter" idx="18"/>
          </p:nvPr>
        </p:nvSpPr>
        <p:spPr>
          <a:xfrm>
            <a:off x="333376" y="1514475"/>
            <a:ext cx="7924800" cy="3438525"/>
          </a:xfrm>
        </p:spPr>
        <p:txBody>
          <a:bodyPr vert="eaVert"/>
          <a:lstStyle>
            <a:lvl1pPr marL="0" indent="0">
              <a:buFontTx/>
              <a:buNone/>
              <a:defRPr>
                <a:solidFill>
                  <a:srgbClr val="543118"/>
                </a:solidFill>
              </a:defRPr>
            </a:lvl1pPr>
            <a:lvl2pPr marL="457200" indent="0">
              <a:buFontTx/>
              <a:buNone/>
              <a:defRPr>
                <a:solidFill>
                  <a:srgbClr val="543118"/>
                </a:solidFill>
              </a:defRPr>
            </a:lvl2pPr>
            <a:lvl3pPr marL="914400" indent="0">
              <a:buFontTx/>
              <a:buNone/>
              <a:defRPr>
                <a:solidFill>
                  <a:srgbClr val="543118"/>
                </a:solidFill>
              </a:defRPr>
            </a:lvl3pPr>
            <a:lvl4pPr marL="1371600" indent="0">
              <a:buFontTx/>
              <a:buNone/>
              <a:defRPr>
                <a:solidFill>
                  <a:srgbClr val="543118"/>
                </a:solidFill>
              </a:defRPr>
            </a:lvl4pPr>
            <a:lvl5pPr marL="1828800" indent="0">
              <a:buFontTx/>
              <a:buNone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0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ata 15"/>
          <p:cNvSpPr/>
          <p:nvPr userDrawn="1"/>
        </p:nvSpPr>
        <p:spPr>
          <a:xfrm rot="1440000">
            <a:off x="9560750" y="-561092"/>
            <a:ext cx="1057294" cy="79848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595 h 10595"/>
              <a:gd name="connsiteX1" fmla="*/ 2647 w 10000"/>
              <a:gd name="connsiteY1" fmla="*/ 0 h 10595"/>
              <a:gd name="connsiteX2" fmla="*/ 10000 w 10000"/>
              <a:gd name="connsiteY2" fmla="*/ 595 h 10595"/>
              <a:gd name="connsiteX3" fmla="*/ 8000 w 10000"/>
              <a:gd name="connsiteY3" fmla="*/ 10595 h 10595"/>
              <a:gd name="connsiteX4" fmla="*/ 0 w 10000"/>
              <a:gd name="connsiteY4" fmla="*/ 10595 h 10595"/>
              <a:gd name="connsiteX0" fmla="*/ 0 w 10924"/>
              <a:gd name="connsiteY0" fmla="*/ 10778 h 10778"/>
              <a:gd name="connsiteX1" fmla="*/ 2647 w 10924"/>
              <a:gd name="connsiteY1" fmla="*/ 183 h 10778"/>
              <a:gd name="connsiteX2" fmla="*/ 10924 w 10924"/>
              <a:gd name="connsiteY2" fmla="*/ 0 h 10778"/>
              <a:gd name="connsiteX3" fmla="*/ 8000 w 10924"/>
              <a:gd name="connsiteY3" fmla="*/ 10778 h 10778"/>
              <a:gd name="connsiteX4" fmla="*/ 0 w 10924"/>
              <a:gd name="connsiteY4" fmla="*/ 10778 h 10778"/>
              <a:gd name="connsiteX0" fmla="*/ 0 w 8000"/>
              <a:gd name="connsiteY0" fmla="*/ 10997 h 10997"/>
              <a:gd name="connsiteX1" fmla="*/ 2647 w 8000"/>
              <a:gd name="connsiteY1" fmla="*/ 402 h 10997"/>
              <a:gd name="connsiteX2" fmla="*/ 6870 w 8000"/>
              <a:gd name="connsiteY2" fmla="*/ 0 h 10997"/>
              <a:gd name="connsiteX3" fmla="*/ 8000 w 8000"/>
              <a:gd name="connsiteY3" fmla="*/ 10997 h 10997"/>
              <a:gd name="connsiteX4" fmla="*/ 0 w 8000"/>
              <a:gd name="connsiteY4" fmla="*/ 10997 h 10997"/>
              <a:gd name="connsiteX0" fmla="*/ 0 w 10000"/>
              <a:gd name="connsiteY0" fmla="*/ 10000 h 10000"/>
              <a:gd name="connsiteX1" fmla="*/ 3309 w 10000"/>
              <a:gd name="connsiteY1" fmla="*/ 366 h 10000"/>
              <a:gd name="connsiteX2" fmla="*/ 8588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8588"/>
              <a:gd name="connsiteY0" fmla="*/ 10000 h 10000"/>
              <a:gd name="connsiteX1" fmla="*/ 3309 w 8588"/>
              <a:gd name="connsiteY1" fmla="*/ 366 h 10000"/>
              <a:gd name="connsiteX2" fmla="*/ 8588 w 8588"/>
              <a:gd name="connsiteY2" fmla="*/ 0 h 10000"/>
              <a:gd name="connsiteX3" fmla="*/ 8581 w 8588"/>
              <a:gd name="connsiteY3" fmla="*/ 9307 h 10000"/>
              <a:gd name="connsiteX4" fmla="*/ 0 w 8588"/>
              <a:gd name="connsiteY4" fmla="*/ 10000 h 10000"/>
              <a:gd name="connsiteX0" fmla="*/ 0 w 9262"/>
              <a:gd name="connsiteY0" fmla="*/ 9952 h 9952"/>
              <a:gd name="connsiteX1" fmla="*/ 3115 w 9262"/>
              <a:gd name="connsiteY1" fmla="*/ 366 h 9952"/>
              <a:gd name="connsiteX2" fmla="*/ 9262 w 9262"/>
              <a:gd name="connsiteY2" fmla="*/ 0 h 9952"/>
              <a:gd name="connsiteX3" fmla="*/ 9254 w 9262"/>
              <a:gd name="connsiteY3" fmla="*/ 9307 h 9952"/>
              <a:gd name="connsiteX4" fmla="*/ 0 w 9262"/>
              <a:gd name="connsiteY4" fmla="*/ 9952 h 9952"/>
              <a:gd name="connsiteX0" fmla="*/ 0 w 9071"/>
              <a:gd name="connsiteY0" fmla="*/ 9943 h 9943"/>
              <a:gd name="connsiteX1" fmla="*/ 2434 w 9071"/>
              <a:gd name="connsiteY1" fmla="*/ 368 h 9943"/>
              <a:gd name="connsiteX2" fmla="*/ 9071 w 9071"/>
              <a:gd name="connsiteY2" fmla="*/ 0 h 9943"/>
              <a:gd name="connsiteX3" fmla="*/ 9062 w 9071"/>
              <a:gd name="connsiteY3" fmla="*/ 9352 h 9943"/>
              <a:gd name="connsiteX4" fmla="*/ 0 w 9071"/>
              <a:gd name="connsiteY4" fmla="*/ 9943 h 9943"/>
              <a:gd name="connsiteX0" fmla="*/ 0 w 10325"/>
              <a:gd name="connsiteY0" fmla="*/ 9909 h 9909"/>
              <a:gd name="connsiteX1" fmla="*/ 3008 w 10325"/>
              <a:gd name="connsiteY1" fmla="*/ 370 h 9909"/>
              <a:gd name="connsiteX2" fmla="*/ 10325 w 10325"/>
              <a:gd name="connsiteY2" fmla="*/ 0 h 9909"/>
              <a:gd name="connsiteX3" fmla="*/ 10315 w 10325"/>
              <a:gd name="connsiteY3" fmla="*/ 9406 h 9909"/>
              <a:gd name="connsiteX4" fmla="*/ 0 w 10325"/>
              <a:gd name="connsiteY4" fmla="*/ 9909 h 9909"/>
              <a:gd name="connsiteX0" fmla="*/ 0 w 10000"/>
              <a:gd name="connsiteY0" fmla="*/ 10000 h 10000"/>
              <a:gd name="connsiteX1" fmla="*/ 2913 w 10000"/>
              <a:gd name="connsiteY1" fmla="*/ 373 h 10000"/>
              <a:gd name="connsiteX2" fmla="*/ 10000 w 10000"/>
              <a:gd name="connsiteY2" fmla="*/ 0 h 10000"/>
              <a:gd name="connsiteX3" fmla="*/ 8037 w 10000"/>
              <a:gd name="connsiteY3" fmla="*/ 9517 h 10000"/>
              <a:gd name="connsiteX4" fmla="*/ 0 w 10000"/>
              <a:gd name="connsiteY4" fmla="*/ 10000 h 10000"/>
              <a:gd name="connsiteX0" fmla="*/ 0 w 10142"/>
              <a:gd name="connsiteY0" fmla="*/ 10008 h 10008"/>
              <a:gd name="connsiteX1" fmla="*/ 2913 w 10142"/>
              <a:gd name="connsiteY1" fmla="*/ 381 h 10008"/>
              <a:gd name="connsiteX2" fmla="*/ 10142 w 10142"/>
              <a:gd name="connsiteY2" fmla="*/ 0 h 10008"/>
              <a:gd name="connsiteX3" fmla="*/ 8037 w 10142"/>
              <a:gd name="connsiteY3" fmla="*/ 9525 h 10008"/>
              <a:gd name="connsiteX4" fmla="*/ 0 w 10142"/>
              <a:gd name="connsiteY4" fmla="*/ 10008 h 10008"/>
              <a:gd name="connsiteX0" fmla="*/ 0 w 10142"/>
              <a:gd name="connsiteY0" fmla="*/ 10008 h 10008"/>
              <a:gd name="connsiteX1" fmla="*/ 3055 w 10142"/>
              <a:gd name="connsiteY1" fmla="*/ 373 h 10008"/>
              <a:gd name="connsiteX2" fmla="*/ 10142 w 10142"/>
              <a:gd name="connsiteY2" fmla="*/ 0 h 10008"/>
              <a:gd name="connsiteX3" fmla="*/ 8037 w 10142"/>
              <a:gd name="connsiteY3" fmla="*/ 9525 h 10008"/>
              <a:gd name="connsiteX4" fmla="*/ 0 w 10142"/>
              <a:gd name="connsiteY4" fmla="*/ 10008 h 10008"/>
              <a:gd name="connsiteX0" fmla="*/ 0 w 10221"/>
              <a:gd name="connsiteY0" fmla="*/ 10035 h 10035"/>
              <a:gd name="connsiteX1" fmla="*/ 3134 w 10221"/>
              <a:gd name="connsiteY1" fmla="*/ 373 h 10035"/>
              <a:gd name="connsiteX2" fmla="*/ 10221 w 10221"/>
              <a:gd name="connsiteY2" fmla="*/ 0 h 10035"/>
              <a:gd name="connsiteX3" fmla="*/ 8116 w 10221"/>
              <a:gd name="connsiteY3" fmla="*/ 9525 h 10035"/>
              <a:gd name="connsiteX4" fmla="*/ 0 w 10221"/>
              <a:gd name="connsiteY4" fmla="*/ 10035 h 10035"/>
              <a:gd name="connsiteX0" fmla="*/ 0 w 10221"/>
              <a:gd name="connsiteY0" fmla="*/ 10035 h 10035"/>
              <a:gd name="connsiteX1" fmla="*/ 3134 w 10221"/>
              <a:gd name="connsiteY1" fmla="*/ 373 h 10035"/>
              <a:gd name="connsiteX2" fmla="*/ 10221 w 10221"/>
              <a:gd name="connsiteY2" fmla="*/ 0 h 10035"/>
              <a:gd name="connsiteX3" fmla="*/ 8145 w 10221"/>
              <a:gd name="connsiteY3" fmla="*/ 9565 h 10035"/>
              <a:gd name="connsiteX4" fmla="*/ 0 w 10221"/>
              <a:gd name="connsiteY4" fmla="*/ 10035 h 10035"/>
              <a:gd name="connsiteX0" fmla="*/ 0 w 10221"/>
              <a:gd name="connsiteY0" fmla="*/ 10035 h 10035"/>
              <a:gd name="connsiteX1" fmla="*/ 3170 w 10221"/>
              <a:gd name="connsiteY1" fmla="*/ 394 h 10035"/>
              <a:gd name="connsiteX2" fmla="*/ 10221 w 10221"/>
              <a:gd name="connsiteY2" fmla="*/ 0 h 10035"/>
              <a:gd name="connsiteX3" fmla="*/ 8145 w 10221"/>
              <a:gd name="connsiteY3" fmla="*/ 9565 h 10035"/>
              <a:gd name="connsiteX4" fmla="*/ 0 w 10221"/>
              <a:gd name="connsiteY4" fmla="*/ 10035 h 1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21" h="10035">
                <a:moveTo>
                  <a:pt x="0" y="10035"/>
                </a:moveTo>
                <a:lnTo>
                  <a:pt x="3170" y="394"/>
                </a:lnTo>
                <a:lnTo>
                  <a:pt x="10221" y="0"/>
                </a:lnTo>
                <a:cubicBezTo>
                  <a:pt x="10219" y="3164"/>
                  <a:pt x="8148" y="6402"/>
                  <a:pt x="8145" y="9565"/>
                </a:cubicBezTo>
                <a:lnTo>
                  <a:pt x="0" y="10035"/>
                </a:lnTo>
                <a:close/>
              </a:path>
            </a:pathLst>
          </a:custGeom>
          <a:solidFill>
            <a:srgbClr val="E2C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466" y="3029"/>
            <a:ext cx="5038725" cy="6858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 rot="17760000">
            <a:off x="6845775" y="2979769"/>
            <a:ext cx="6618216" cy="666991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933450"/>
            <a:ext cx="3124200" cy="5924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753" y="76703"/>
            <a:ext cx="1562100" cy="27908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9" y="5175250"/>
            <a:ext cx="1343025" cy="1181100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 rot="17760000">
            <a:off x="5857383" y="2712726"/>
            <a:ext cx="6538247" cy="1031804"/>
          </a:xfrm>
        </p:spPr>
        <p:txBody>
          <a:bodyPr>
            <a:normAutofit/>
          </a:bodyPr>
          <a:lstStyle>
            <a:lvl1pPr algn="ctr">
              <a:defRPr sz="4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734" y="1439"/>
            <a:ext cx="3105150" cy="6581775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sz="quarter" idx="15"/>
          </p:nvPr>
        </p:nvSpPr>
        <p:spPr>
          <a:xfrm>
            <a:off x="349250" y="571500"/>
            <a:ext cx="7089775" cy="4286250"/>
          </a:xfrm>
        </p:spPr>
        <p:txBody>
          <a:bodyPr vert="eaVert"/>
          <a:lstStyle>
            <a:lvl1pPr marL="0" indent="0">
              <a:buFontTx/>
              <a:buNone/>
              <a:defRPr sz="3200">
                <a:solidFill>
                  <a:srgbClr val="543118"/>
                </a:solidFill>
              </a:defRPr>
            </a:lvl1pPr>
            <a:lvl2pPr marL="457200" indent="0">
              <a:buFontTx/>
              <a:buNone/>
              <a:defRPr sz="2800">
                <a:solidFill>
                  <a:srgbClr val="543118"/>
                </a:solidFill>
              </a:defRPr>
            </a:lvl2pPr>
            <a:lvl3pPr marL="914400" indent="0">
              <a:buFontTx/>
              <a:buNone/>
              <a:defRPr sz="2400">
                <a:solidFill>
                  <a:srgbClr val="543118"/>
                </a:solidFill>
              </a:defRPr>
            </a:lvl3pPr>
            <a:lvl4pPr marL="1371600" indent="0">
              <a:buFontTx/>
              <a:buNone/>
              <a:defRPr sz="2000">
                <a:solidFill>
                  <a:srgbClr val="543118"/>
                </a:solidFill>
              </a:defRPr>
            </a:lvl4pPr>
            <a:lvl5pPr marL="1828800" indent="0">
              <a:buFontTx/>
              <a:buNone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</p:spTree>
    <p:extLst>
      <p:ext uri="{BB962C8B-B14F-4D97-AF65-F5344CB8AC3E}">
        <p14:creationId xmlns:p14="http://schemas.microsoft.com/office/powerpoint/2010/main" val="202660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 preferRelativeResize="0"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3663" y="0"/>
            <a:ext cx="2497666" cy="57234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" r="2857" b="1068"/>
          <a:stretch/>
        </p:blipFill>
        <p:spPr>
          <a:xfrm>
            <a:off x="9135533" y="946934"/>
            <a:ext cx="3056467" cy="59121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99" y="341057"/>
            <a:ext cx="9182755" cy="1325563"/>
          </a:xfrm>
        </p:spPr>
        <p:txBody>
          <a:bodyPr>
            <a:normAutofit/>
          </a:bodyPr>
          <a:lstStyle>
            <a:lvl1pPr algn="l">
              <a:defRPr sz="610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99" y="1846334"/>
            <a:ext cx="9182755" cy="4307749"/>
          </a:xfrm>
        </p:spPr>
        <p:txBody>
          <a:bodyPr>
            <a:noAutofit/>
          </a:bodyPr>
          <a:lstStyle>
            <a:lvl1pPr marL="0" indent="0">
              <a:buNone/>
              <a:defRPr sz="27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636" y="4597650"/>
            <a:ext cx="1809750" cy="1638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969" y="5925370"/>
            <a:ext cx="3200400" cy="5238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30" y="1693818"/>
            <a:ext cx="8928000" cy="24039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03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rgbClr val="E2C3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838201" y="504967"/>
            <a:ext cx="10515600" cy="601966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067962" y="1047513"/>
            <a:ext cx="5821909" cy="1325563"/>
          </a:xfrm>
        </p:spPr>
        <p:txBody>
          <a:bodyPr>
            <a:normAutofit/>
          </a:bodyPr>
          <a:lstStyle>
            <a:lvl1pPr>
              <a:defRPr sz="3200">
                <a:solidFill>
                  <a:srgbClr val="E1482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1029799" y="2426033"/>
            <a:ext cx="5904000" cy="0"/>
          </a:xfrm>
          <a:prstGeom prst="line">
            <a:avLst/>
          </a:prstGeom>
          <a:ln w="41275">
            <a:solidFill>
              <a:srgbClr val="E148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 userDrawn="1">
            <p:ph type="body" sz="quarter" idx="14"/>
          </p:nvPr>
        </p:nvSpPr>
        <p:spPr>
          <a:xfrm>
            <a:off x="1067506" y="2535239"/>
            <a:ext cx="5821200" cy="165969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543118"/>
                </a:solidFill>
              </a:defRPr>
            </a:lvl1pPr>
            <a:lvl2pPr marL="457200" indent="0">
              <a:buFontTx/>
              <a:buNone/>
              <a:defRPr>
                <a:solidFill>
                  <a:srgbClr val="543118"/>
                </a:solidFill>
              </a:defRPr>
            </a:lvl2pPr>
            <a:lvl3pPr marL="914400" indent="0">
              <a:buFontTx/>
              <a:buNone/>
              <a:defRPr>
                <a:solidFill>
                  <a:srgbClr val="543118"/>
                </a:solidFill>
              </a:defRPr>
            </a:lvl3pPr>
            <a:lvl4pPr marL="1371600" indent="0">
              <a:buFontTx/>
              <a:buNone/>
              <a:defRPr>
                <a:solidFill>
                  <a:srgbClr val="543118"/>
                </a:solidFill>
              </a:defRPr>
            </a:lvl4pPr>
            <a:lvl5pPr marL="1828800" indent="0">
              <a:buFontTx/>
              <a:buNone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"/>
          <a:stretch/>
        </p:blipFill>
        <p:spPr>
          <a:xfrm>
            <a:off x="-8466" y="5335281"/>
            <a:ext cx="12197664" cy="15202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" y="5309771"/>
            <a:ext cx="7896225" cy="1114425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71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 de contenido">
    <p:bg>
      <p:bgPr>
        <a:solidFill>
          <a:srgbClr val="E2C3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093"/>
            <a:ext cx="12192000" cy="6951093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615429" y="346075"/>
            <a:ext cx="10959152" cy="5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260596"/>
          </a:xfrm>
        </p:spPr>
        <p:txBody>
          <a:bodyPr>
            <a:normAutofit/>
          </a:bodyPr>
          <a:lstStyle>
            <a:lvl1pPr algn="ctr">
              <a:defRPr sz="530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23" name="Picture 22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4588" y="2396547"/>
            <a:ext cx="4885267" cy="3528000"/>
          </a:xfrm>
          <a:prstGeom prst="rect">
            <a:avLst/>
          </a:prstGeom>
        </p:spPr>
      </p:pic>
      <p:pic>
        <p:nvPicPr>
          <p:cNvPr id="24" name="Picture 23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2388" y="2387022"/>
            <a:ext cx="4885267" cy="35280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93" y="1827092"/>
            <a:ext cx="5369683" cy="81915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802" y="1846142"/>
            <a:ext cx="5159896" cy="762000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 userDrawn="1">
            <p:ph type="body" sz="quarter" idx="13"/>
          </p:nvPr>
        </p:nvSpPr>
        <p:spPr>
          <a:xfrm>
            <a:off x="1324548" y="1936173"/>
            <a:ext cx="4181721" cy="435565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704" y="1685925"/>
            <a:ext cx="990600" cy="876300"/>
          </a:xfrm>
          <a:prstGeom prst="rect">
            <a:avLst/>
          </a:prstGeom>
        </p:spPr>
      </p:pic>
      <p:sp>
        <p:nvSpPr>
          <p:cNvPr id="3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6683739" y="1958947"/>
            <a:ext cx="4181721" cy="435565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1324548" y="2646242"/>
            <a:ext cx="4181721" cy="2954458"/>
          </a:xfrm>
        </p:spPr>
        <p:txBody>
          <a:bodyPr/>
          <a:lstStyle>
            <a:lvl1pPr marL="457200" indent="-4572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1pPr>
            <a:lvl2pPr marL="8001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2pPr>
            <a:lvl3pPr marL="12573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3pPr>
            <a:lvl4pPr marL="16573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4pPr>
            <a:lvl5pPr marL="21145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6"/>
          </p:nvPr>
        </p:nvSpPr>
        <p:spPr>
          <a:xfrm>
            <a:off x="6683738" y="2652564"/>
            <a:ext cx="4181721" cy="2954458"/>
          </a:xfrm>
        </p:spPr>
        <p:txBody>
          <a:bodyPr/>
          <a:lstStyle>
            <a:lvl1pPr marL="457200" indent="-4572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1pPr>
            <a:lvl2pPr marL="8001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2pPr>
            <a:lvl3pPr marL="12573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3pPr>
            <a:lvl4pPr marL="16573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4pPr>
            <a:lvl5pPr marL="21145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90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12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75241" y="365125"/>
            <a:ext cx="11509966" cy="5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1260000"/>
          </a:xfrm>
        </p:spPr>
        <p:txBody>
          <a:bodyPr>
            <a:normAutofit/>
          </a:bodyPr>
          <a:lstStyle>
            <a:lvl1pPr algn="ctr">
              <a:defRPr sz="5300">
                <a:solidFill>
                  <a:srgbClr val="E1482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6066642" y="1917593"/>
            <a:ext cx="5857875" cy="4415739"/>
            <a:chOff x="6096000" y="1940611"/>
            <a:chExt cx="5857875" cy="441573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3116" y="2460625"/>
              <a:ext cx="5514975" cy="389572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1940611"/>
              <a:ext cx="5857875" cy="847725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325843" y="1917593"/>
            <a:ext cx="5857875" cy="4415739"/>
            <a:chOff x="409574" y="1940611"/>
            <a:chExt cx="5857875" cy="4415739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025" y="2460625"/>
              <a:ext cx="5514975" cy="389572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574" y="1940611"/>
              <a:ext cx="5857875" cy="847725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327" y="1611312"/>
            <a:ext cx="514350" cy="2352675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46150" y="2091455"/>
            <a:ext cx="4421188" cy="464024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6715125" y="2097339"/>
            <a:ext cx="4421188" cy="490633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/>
          </p:nvPr>
        </p:nvSpPr>
        <p:spPr>
          <a:xfrm>
            <a:off x="946150" y="2765425"/>
            <a:ext cx="4421188" cy="3071813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6715125" y="2765318"/>
            <a:ext cx="4421188" cy="3071920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83809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318125"/>
            <a:ext cx="12192000" cy="1539875"/>
            <a:chOff x="0" y="5318125"/>
            <a:chExt cx="12192000" cy="153987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41382"/>
              <a:ext cx="12192000" cy="151661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18125"/>
              <a:ext cx="7915275" cy="103822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47" y="297666"/>
            <a:ext cx="9306928" cy="1325563"/>
          </a:xfrm>
        </p:spPr>
        <p:txBody>
          <a:bodyPr>
            <a:normAutofit/>
          </a:bodyPr>
          <a:lstStyle>
            <a:lvl1pPr algn="l">
              <a:defRPr sz="530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8" y="548367"/>
            <a:ext cx="16192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9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443037" cy="6858000"/>
            <a:chOff x="0" y="0"/>
            <a:chExt cx="1443037" cy="6858000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114425" cy="6858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212" y="0"/>
              <a:ext cx="885825" cy="6858000"/>
            </a:xfrm>
            <a:prstGeom prst="rect">
              <a:avLst/>
            </a:prstGeom>
          </p:spPr>
        </p:pic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4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700"/>
            <a:ext cx="4552950" cy="34861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0" y="5435936"/>
            <a:ext cx="1619250" cy="10572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5320"/>
            <a:ext cx="4552950" cy="269557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0" y="0"/>
            <a:ext cx="12212638" cy="1616075"/>
            <a:chOff x="0" y="0"/>
            <a:chExt cx="12212638" cy="161607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55590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5938" y="358775"/>
              <a:ext cx="7886700" cy="12573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397" y="1416202"/>
            <a:ext cx="3662184" cy="1590859"/>
          </a:xfrm>
        </p:spPr>
        <p:txBody>
          <a:bodyPr anchor="ctr">
            <a:normAutofit/>
          </a:bodyPr>
          <a:lstStyle>
            <a:lvl1pPr algn="l"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594" y="1416202"/>
            <a:ext cx="6807600" cy="4657909"/>
          </a:xfrm>
        </p:spPr>
        <p:txBody>
          <a:bodyPr anchor="t">
            <a:normAutofit/>
          </a:bodyPr>
          <a:lstStyle>
            <a:lvl1pPr marL="0" indent="0" algn="l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5397" y="3573956"/>
            <a:ext cx="3662184" cy="2500155"/>
          </a:xfrm>
        </p:spPr>
        <p:txBody>
          <a:bodyPr>
            <a:normAutofit/>
          </a:bodyPr>
          <a:lstStyle>
            <a:lvl1pPr marL="0" indent="0" algn="l">
              <a:buNone/>
              <a:defRPr sz="27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45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5320"/>
            <a:ext cx="4552950" cy="269557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0" y="0"/>
            <a:ext cx="12212638" cy="1616075"/>
            <a:chOff x="0" y="0"/>
            <a:chExt cx="12212638" cy="161607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55590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5938" y="358775"/>
              <a:ext cx="7886700" cy="1257300"/>
            </a:xfrm>
            <a:prstGeom prst="rect">
              <a:avLst/>
            </a:prstGeom>
          </p:spPr>
        </p:pic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040313" y="1333113"/>
            <a:ext cx="6808787" cy="46584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t">
            <a:normAutofit/>
          </a:bodyPr>
          <a:lstStyle>
            <a:lvl1pPr marL="0" indent="0" algn="l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en el icono para agregar una imagen</a:t>
            </a:r>
            <a:endParaRPr lang="es-419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700"/>
            <a:ext cx="4552950" cy="34861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0" y="5435936"/>
            <a:ext cx="1619250" cy="1057275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75397" y="1416202"/>
            <a:ext cx="3662184" cy="1590859"/>
          </a:xfrm>
        </p:spPr>
        <p:txBody>
          <a:bodyPr anchor="ctr">
            <a:normAutofit/>
          </a:bodyPr>
          <a:lstStyle>
            <a:lvl1pPr algn="l"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275397" y="3573956"/>
            <a:ext cx="3662184" cy="2500155"/>
          </a:xfrm>
        </p:spPr>
        <p:txBody>
          <a:bodyPr>
            <a:normAutofit/>
          </a:bodyPr>
          <a:lstStyle>
            <a:lvl1pPr marL="0" indent="0" algn="l">
              <a:buNone/>
              <a:defRPr sz="27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0444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8B457-8A64-4EB6-A4F3-A5DE5F35A65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67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  <p:sldLayoutId id="2147483661" r:id="rId5"/>
    <p:sldLayoutId id="2147483654" r:id="rId6"/>
    <p:sldLayoutId id="2147483655" r:id="rId7"/>
    <p:sldLayoutId id="2147483656" r:id="rId8"/>
    <p:sldLayoutId id="2147483663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0523" y="1524000"/>
            <a:ext cx="7940260" cy="3150705"/>
          </a:xfrm>
        </p:spPr>
        <p:txBody>
          <a:bodyPr>
            <a:normAutofit/>
          </a:bodyPr>
          <a:lstStyle/>
          <a:p>
            <a:r>
              <a:rPr lang="es-MX" sz="7200" b="1" dirty="0"/>
              <a:t>Dotación de Personal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268D531-2B97-4B8C-AE74-B9AC3C4B27C1}"/>
              </a:ext>
            </a:extLst>
          </p:cNvPr>
          <p:cNvSpPr/>
          <p:nvPr/>
        </p:nvSpPr>
        <p:spPr>
          <a:xfrm>
            <a:off x="3180523" y="4213040"/>
            <a:ext cx="8558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 entrega el 2 de septiembre</a:t>
            </a:r>
          </a:p>
        </p:txBody>
      </p:sp>
    </p:spTree>
    <p:extLst>
      <p:ext uri="{BB962C8B-B14F-4D97-AF65-F5344CB8AC3E}">
        <p14:creationId xmlns:p14="http://schemas.microsoft.com/office/powerpoint/2010/main" val="4048376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Individual.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Actividad Independiente</a:t>
            </a:r>
          </a:p>
        </p:txBody>
      </p:sp>
      <p:sp>
        <p:nvSpPr>
          <p:cNvPr id="4" name="Vertical Text Placeholder 3"/>
          <p:cNvSpPr>
            <a:spLocks noGrp="1"/>
          </p:cNvSpPr>
          <p:nvPr>
            <p:ph type="body" orient="vert" sz="quarter" idx="15"/>
          </p:nvPr>
        </p:nvSpPr>
        <p:spPr/>
        <p:txBody>
          <a:bodyPr vert="horz"/>
          <a:lstStyle/>
          <a:p>
            <a:pPr marL="514350" indent="-514350">
              <a:buAutoNum type="arabicPeriod"/>
            </a:pPr>
            <a:r>
              <a:rPr lang="es-CL"/>
              <a:t>Tome un Notebook de la especialidad. </a:t>
            </a:r>
          </a:p>
          <a:p>
            <a:pPr marL="514350" indent="-514350">
              <a:buAutoNum type="arabicPeriod"/>
            </a:pPr>
            <a:r>
              <a:rPr lang="es-CL"/>
              <a:t>Pida a su profesora el formato adecuado de word para la actividad.</a:t>
            </a:r>
          </a:p>
          <a:p>
            <a:pPr marL="514350" indent="-514350">
              <a:buAutoNum type="arabicPeriod"/>
            </a:pPr>
            <a:r>
              <a:rPr lang="es-CL"/>
              <a:t>Comience a diseñar un cargo, teniendo en cuenta el ejemplo que les fue pasado y el cargo que les dara la profesora. </a:t>
            </a:r>
          </a:p>
        </p:txBody>
      </p:sp>
    </p:spTree>
    <p:extLst>
      <p:ext uri="{BB962C8B-B14F-4D97-AF65-F5344CB8AC3E}">
        <p14:creationId xmlns:p14="http://schemas.microsoft.com/office/powerpoint/2010/main" val="367323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Inicio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7200">
              <a:buFont typeface="+mj-lt"/>
              <a:buAutoNum type="alphaLcParenR"/>
            </a:pPr>
            <a:r>
              <a:rPr lang="es-CL" dirty="0"/>
              <a:t>Tema que veremos.</a:t>
            </a:r>
          </a:p>
          <a:p>
            <a:pPr indent="-457200">
              <a:buFont typeface="+mj-lt"/>
              <a:buAutoNum type="alphaLcParenR"/>
            </a:pPr>
            <a:r>
              <a:rPr lang="es-CL" dirty="0"/>
              <a:t>Objetivo de la clase.</a:t>
            </a:r>
          </a:p>
          <a:p>
            <a:pPr indent="-457200">
              <a:buFont typeface="+mj-lt"/>
              <a:buAutoNum type="alphaLcParenR"/>
            </a:pPr>
            <a:r>
              <a:rPr lang="es-CL" dirty="0"/>
              <a:t>Haz ahora.</a:t>
            </a:r>
          </a:p>
          <a:p>
            <a:pPr indent="-457200">
              <a:buFont typeface="+mj-lt"/>
              <a:buAutoNum type="alphaLcParenR"/>
            </a:pPr>
            <a:r>
              <a:rPr lang="es-CL" dirty="0"/>
              <a:t>Aprendizaje del tema.</a:t>
            </a:r>
          </a:p>
          <a:p>
            <a:pPr indent="-457200">
              <a:buFont typeface="+mj-lt"/>
              <a:buAutoNum type="alphaLcParenR"/>
            </a:pPr>
            <a:r>
              <a:rPr lang="es-CL" dirty="0"/>
              <a:t>Actividades.</a:t>
            </a:r>
          </a:p>
          <a:p>
            <a:pPr indent="-457200">
              <a:buFont typeface="+mj-lt"/>
              <a:buAutoNum type="alphaLcParenR"/>
            </a:pPr>
            <a:r>
              <a:rPr lang="es-CL" dirty="0"/>
              <a:t>Ticket de Salida.</a:t>
            </a:r>
          </a:p>
          <a:p>
            <a:pPr indent="-457200">
              <a:buFont typeface="+mj-lt"/>
              <a:buAutoNum type="alphaLcParenR"/>
            </a:pPr>
            <a:r>
              <a:rPr lang="es-CL" dirty="0"/>
              <a:t>Cierre de la clase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810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FA81EBD-4764-4C53-83BA-9B7B24888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8722" y="2537674"/>
            <a:ext cx="8610600" cy="1290637"/>
          </a:xfrm>
        </p:spPr>
        <p:txBody>
          <a:bodyPr/>
          <a:lstStyle/>
          <a:p>
            <a:r>
              <a:rPr lang="es-CL" b="1" dirty="0"/>
              <a:t>Manual de Cargos</a:t>
            </a:r>
          </a:p>
        </p:txBody>
      </p:sp>
    </p:spTree>
    <p:extLst>
      <p:ext uri="{BB962C8B-B14F-4D97-AF65-F5344CB8AC3E}">
        <p14:creationId xmlns:p14="http://schemas.microsoft.com/office/powerpoint/2010/main" val="232833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D69F4503-2CFE-4374-9024-26B99B772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Objetivo de la clase</a:t>
            </a:r>
          </a:p>
        </p:txBody>
      </p:sp>
      <p:sp>
        <p:nvSpPr>
          <p:cNvPr id="9" name="Marcador de texto vertical 8">
            <a:extLst>
              <a:ext uri="{FF2B5EF4-FFF2-40B4-BE49-F238E27FC236}">
                <a16:creationId xmlns:a16="http://schemas.microsoft.com/office/drawing/2014/main" id="{0B3A49A6-FD27-4B46-89F1-543D85041EC6}"/>
              </a:ext>
            </a:extLst>
          </p:cNvPr>
          <p:cNvSpPr>
            <a:spLocks noGrp="1"/>
          </p:cNvSpPr>
          <p:nvPr>
            <p:ph type="body" orient="vert" sz="quarter" idx="18"/>
          </p:nvPr>
        </p:nvSpPr>
        <p:spPr/>
        <p:txBody>
          <a:bodyPr vert="horz" anchor="ctr"/>
          <a:lstStyle/>
          <a:p>
            <a:pPr algn="just"/>
            <a:r>
              <a:rPr lang="es-CL" dirty="0"/>
              <a:t>Los estudiantes deberán Diseña un Cargo empleando todas las características que debe tener. Para adjuntarlo en un manual de cargos empresarial. </a:t>
            </a:r>
          </a:p>
        </p:txBody>
      </p:sp>
    </p:spTree>
    <p:extLst>
      <p:ext uri="{BB962C8B-B14F-4D97-AF65-F5344CB8AC3E}">
        <p14:creationId xmlns:p14="http://schemas.microsoft.com/office/powerpoint/2010/main" val="24419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 </a:t>
            </a:r>
            <a:r>
              <a:rPr lang="en-US" dirty="0" err="1"/>
              <a:t>Ahora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s-CL" sz="3600" dirty="0"/>
              <a:t>¿Qué es una Memoria de la Empresa?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/>
        <p:txBody>
          <a:bodyPr>
            <a:normAutofit/>
          </a:bodyPr>
          <a:lstStyle/>
          <a:p>
            <a:r>
              <a:rPr lang="es-CL" sz="3600" dirty="0"/>
              <a:t>¿Qué es un manual?</a:t>
            </a:r>
          </a:p>
        </p:txBody>
      </p:sp>
    </p:spTree>
    <p:extLst>
      <p:ext uri="{BB962C8B-B14F-4D97-AF65-F5344CB8AC3E}">
        <p14:creationId xmlns:p14="http://schemas.microsoft.com/office/powerpoint/2010/main" val="351687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/>
              <a:t>Manual de Cargos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7BDD7-026C-44A9-A0E5-B76DD05FC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Tiene como finalidad ante todo, la disposición informativa que la administración requiere, acerca de los diferentes cargos que conforman a la empresa. </a:t>
            </a:r>
          </a:p>
        </p:txBody>
      </p:sp>
    </p:spTree>
    <p:extLst>
      <p:ext uri="{BB962C8B-B14F-4D97-AF65-F5344CB8AC3E}">
        <p14:creationId xmlns:p14="http://schemas.microsoft.com/office/powerpoint/2010/main" val="369836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CL" sz="3200" dirty="0"/>
              <a:t>Importancia de un manual de cargos para RRHH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CL" dirty="0"/>
              <a:t>Apoya el proceso de Reclutamiento y Selección.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L" dirty="0"/>
              <a:t>Identifica posibles cursos o temas de cursos para el proceso de capacitación y desarrollo.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L" dirty="0"/>
              <a:t>Fija los parámetros para el establecimiento de un sistema de remuneración.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14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7151FA39-32B6-45E6-A91A-D1593191F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 continuación….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03566B6F-BB3E-4D1A-8B77-2169FAD29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3600" dirty="0"/>
              <a:t>Pegaras cada una de las terminologías en tu cuaderno para que puedas realizar la siguiente actividad. </a:t>
            </a:r>
          </a:p>
        </p:txBody>
      </p:sp>
    </p:spTree>
    <p:extLst>
      <p:ext uri="{BB962C8B-B14F-4D97-AF65-F5344CB8AC3E}">
        <p14:creationId xmlns:p14="http://schemas.microsoft.com/office/powerpoint/2010/main" val="122397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Ahora…</a:t>
            </a:r>
          </a:p>
        </p:txBody>
      </p:sp>
      <p:sp>
        <p:nvSpPr>
          <p:cNvPr id="4" name="Vertical Text Placeholder 3"/>
          <p:cNvSpPr>
            <a:spLocks noGrp="1"/>
          </p:cNvSpPr>
          <p:nvPr>
            <p:ph type="body" orient="vert" sz="quarter" idx="18"/>
          </p:nvPr>
        </p:nvSpPr>
        <p:spPr/>
        <p:txBody>
          <a:bodyPr vert="horz">
            <a:normAutofit/>
          </a:bodyPr>
          <a:lstStyle/>
          <a:p>
            <a:pPr algn="just"/>
            <a:r>
              <a:rPr lang="es-CL" sz="4800" dirty="0"/>
              <a:t>Observa el siguiente ejemplo de descripción de Cargo de una empresa. </a:t>
            </a:r>
          </a:p>
        </p:txBody>
      </p:sp>
    </p:spTree>
    <p:extLst>
      <p:ext uri="{BB962C8B-B14F-4D97-AF65-F5344CB8AC3E}">
        <p14:creationId xmlns:p14="http://schemas.microsoft.com/office/powerpoint/2010/main" val="1636461104"/>
      </p:ext>
    </p:extLst>
  </p:cSld>
  <p:clrMapOvr>
    <a:masterClrMapping/>
  </p:clrMapOvr>
</p:sld>
</file>

<file path=ppt/theme/theme1.xml><?xml version="1.0" encoding="utf-8"?>
<a:theme xmlns:a="http://schemas.openxmlformats.org/drawingml/2006/main" name="Schoo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7_Designslide_V2_School new.potx" id="{8DB0681D-4294-439B-B0C9-BD98A9C3C5F6}" vid="{7F1AA6CD-5A4A-433C-8D5D-257429031F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33B31DA58764B9C95249EE3674570" ma:contentTypeVersion="3" ma:contentTypeDescription="Create a new document." ma:contentTypeScope="" ma:versionID="95dc898934bc55d44f916a4c37f6ed9f">
  <xsd:schema xmlns:xsd="http://www.w3.org/2001/XMLSchema" xmlns:xs="http://www.w3.org/2001/XMLSchema" xmlns:p="http://schemas.microsoft.com/office/2006/metadata/properties" xmlns:ns2="f40e8ec9-c0d5-46bf-ada4-d85cb00858d0" xmlns:ns3="904e2ea1-c14c-483b-89ef-f6b2df6ba23c" targetNamespace="http://schemas.microsoft.com/office/2006/metadata/properties" ma:root="true" ma:fieldsID="b2e5cbfe1fc3ad2df5ba46ab37a879c3" ns2:_="" ns3:_="">
    <xsd:import namespace="f40e8ec9-c0d5-46bf-ada4-d85cb00858d0"/>
    <xsd:import namespace="904e2ea1-c14c-483b-89ef-f6b2df6ba2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0e8ec9-c0d5-46bf-ada4-d85cb00858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e2ea1-c14c-483b-89ef-f6b2df6ba23c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0e8ec9-c0d5-46bf-ada4-d85cb00858d0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9FCF48E-21F3-4377-977D-81D3F67748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DB4ADA-C7FE-4CD9-BFF6-E56E885E7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0e8ec9-c0d5-46bf-ada4-d85cb00858d0"/>
    <ds:schemaRef ds:uri="904e2ea1-c14c-483b-89ef-f6b2df6ba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CC029B-DFCA-4178-9F92-27FC041B5EA3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f40e8ec9-c0d5-46bf-ada4-d85cb00858d0"/>
    <ds:schemaRef ds:uri="http://schemas.microsoft.com/office/infopath/2007/PartnerControls"/>
    <ds:schemaRef ds:uri="904e2ea1-c14c-483b-89ef-f6b2df6ba23c"/>
    <ds:schemaRef ds:uri="http://purl.org/dc/dcmitype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académica (diseño de lápices y manzanas, pantalla panorámica)</Template>
  <TotalTime>0</TotalTime>
  <Words>236</Words>
  <Application>Microsoft Office PowerPoint</Application>
  <PresentationFormat>Panorámica</PresentationFormat>
  <Paragraphs>31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School</vt:lpstr>
      <vt:lpstr>Dotación de Personal</vt:lpstr>
      <vt:lpstr>Inicio</vt:lpstr>
      <vt:lpstr>Manual de Cargos</vt:lpstr>
      <vt:lpstr>Objetivo de la clase</vt:lpstr>
      <vt:lpstr>Haz Ahora</vt:lpstr>
      <vt:lpstr>Manual de Cargos</vt:lpstr>
      <vt:lpstr>Importancia de un manual de cargos para RRHH</vt:lpstr>
      <vt:lpstr>A continuación….</vt:lpstr>
      <vt:lpstr>Ahora…</vt:lpstr>
      <vt:lpstr>Actividad Independiente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2019-04-22T18:42:25Z</dcterms:created>
  <dcterms:modified xsi:type="dcterms:W3CDTF">2020-08-17T18:52:58Z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0x0101000A033B31DA58764B9C95249EE3674570</vt:lpwstr>
  </property>
</Properties>
</file>