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5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7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0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4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2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1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8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1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FC06-547D-4567-AD5B-FE0ACB3682B9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7ADB-2225-48F2-AD7E-03167C2ED3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4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1° Medios </a:t>
            </a:r>
            <a:br>
              <a:rPr lang="es-MX" dirty="0"/>
            </a:br>
            <a:r>
              <a:rPr lang="es-MX" dirty="0"/>
              <a:t>Historia, Geografía y Cs. Sociales 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s-MX" dirty="0"/>
              <a:t>Katherine Subiabre</a:t>
            </a:r>
          </a:p>
          <a:p>
            <a:pPr algn="r"/>
            <a:r>
              <a:rPr lang="es-MX" dirty="0"/>
              <a:t>Alfredo Aravena </a:t>
            </a:r>
            <a:endParaRPr lang="en-US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Unidad: El progreso indefinido y sus contradicciones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MX" dirty="0"/>
          </a:p>
          <a:p>
            <a:pPr algn="ctr"/>
            <a:endParaRPr lang="es-MX" dirty="0"/>
          </a:p>
          <a:p>
            <a:pPr algn="ctr"/>
            <a:r>
              <a:rPr lang="es-MX" dirty="0"/>
              <a:t>Objetivo: Explicar que Chile durante el siglo XIX se insertó en los procesos de industrialización del mundo y en los mercados internacionales mediante la explotación y exportación de recursos naturales ( materias primas). </a:t>
            </a:r>
            <a:endParaRPr lang="en-U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96968" cy="1325563"/>
          </a:xfrm>
        </p:spPr>
        <p:txBody>
          <a:bodyPr/>
          <a:lstStyle/>
          <a:p>
            <a:r>
              <a:rPr lang="es-MX" dirty="0"/>
              <a:t>Progreso indefinido </a:t>
            </a:r>
            <a:br>
              <a:rPr lang="es-MX" dirty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Adquiere fuerza entre los siglos XVIII y XIX corresponde a una época de profundas transformaciones políticas, económicas, sociales y culturales </a:t>
            </a:r>
          </a:p>
          <a:p>
            <a:endParaRPr lang="es-MX" dirty="0"/>
          </a:p>
          <a:p>
            <a:r>
              <a:rPr lang="es-MX" dirty="0"/>
              <a:t>Existe una tendencia a construir conocimiento,(tecnología y descubrimientos científicos)  alejado de los preceptos religiosa </a:t>
            </a:r>
          </a:p>
          <a:p>
            <a:endParaRPr lang="es-MX" dirty="0"/>
          </a:p>
          <a:p>
            <a:r>
              <a:rPr lang="es-MX" dirty="0"/>
              <a:t>El concomimiento racional permitía mejorar las condiciones de vida de la sociedad (opinión de la elite de la época)</a:t>
            </a:r>
          </a:p>
          <a:p>
            <a:endParaRPr lang="es-MX" dirty="0"/>
          </a:p>
          <a:p>
            <a:r>
              <a:rPr lang="es-MX" dirty="0"/>
              <a:t>“El futuro será mejor que el pasado gracias al progreso”</a:t>
            </a:r>
          </a:p>
          <a:p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19800" y="1253331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Introdujo nuevas tecnologías que aumentaron las capacidad de producción del ser humano</a:t>
            </a:r>
          </a:p>
          <a:p>
            <a:pPr marL="0" indent="0">
              <a:buNone/>
            </a:pPr>
            <a:r>
              <a:rPr lang="es-MX" dirty="0"/>
              <a:t> </a:t>
            </a:r>
          </a:p>
          <a:p>
            <a:r>
              <a:rPr lang="es-MX" dirty="0"/>
              <a:t>Este proceso se transformo en la aplicación material mas visible del avance científico y representaba la concreción de la idea del progreso </a:t>
            </a:r>
          </a:p>
          <a:p>
            <a:endParaRPr lang="es-MX" dirty="0"/>
          </a:p>
          <a:p>
            <a:r>
              <a:rPr lang="es-MX" b="1" dirty="0"/>
              <a:t>Revolución Industrial:</a:t>
            </a:r>
          </a:p>
          <a:p>
            <a:r>
              <a:rPr lang="es-MX" dirty="0"/>
              <a:t>Se da en Inglaterra en el siglo XIX, extendiéndose en Europa y estados unidos; nuevas formas de producción, surgimiento del trabajo asalariado, transformación del espacio, expansión del mercado </a:t>
            </a:r>
            <a:endParaRPr lang="en-US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019800" y="365125"/>
            <a:ext cx="4696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Industrialización </a:t>
            </a:r>
            <a:br>
              <a:rPr lang="es-MX" dirty="0"/>
            </a:br>
            <a:endParaRPr lang="en-US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5708B21-7F64-4E32-A4CA-A3D1B1C14C14}"/>
              </a:ext>
            </a:extLst>
          </p:cNvPr>
          <p:cNvSpPr/>
          <p:nvPr/>
        </p:nvSpPr>
        <p:spPr>
          <a:xfrm>
            <a:off x="4482548" y="5604669"/>
            <a:ext cx="3074504" cy="10081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Contexto mundial </a:t>
            </a:r>
            <a:endParaRPr lang="es-CL" sz="2400" b="1" dirty="0"/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Industrialización en chile 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/>
              <a:t>La base de la economía en chile se basaba en la hacienda.</a:t>
            </a:r>
          </a:p>
          <a:p>
            <a:pPr algn="just"/>
            <a:r>
              <a:rPr lang="es-MX" dirty="0"/>
              <a:t>En el siglo XIX, el comercio exterior tomara mayor relevancia, mediante la exportación de materias primas (limitando y retrasando el desarrollado la industria nacional).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Principalmente se dedicaron a la exportación de Trigo, Plata  y cobre entre 1850 y 1960, controlado por propietarios nacionales pero de forma muy tradicional y artesanal, poco a poco invirtieron en infraestructura. </a:t>
            </a:r>
          </a:p>
          <a:p>
            <a:endParaRPr lang="en-U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Auge del Salitre a partir de la década del 1880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MX" dirty="0"/>
              <a:t>Después de la Guerra del Pacifico ( o del salitre), se incorporaron las regiones de Tarapacá y Antofagasta (ricas en salitres y únicos en el mundo)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EL salitre se usaba como fertilizante agrícola y para los explosivos (requerido en Europa) generando cuantiosos ingresos a la economía chilena a fines del siglo XIX y Principios del Siglo XX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 Aunque los yacimientos se encontraban en manos de extranjeros, el estado recaudo ingresos mediante impuestos, el cual fue invertido en Infraestructura vial y educación </a:t>
            </a:r>
            <a:endParaRPr lang="en-U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Focos de industrialización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s-MX" dirty="0"/>
              <a:t>La influencia de la industrialización en chile se manifestó: </a:t>
            </a:r>
          </a:p>
          <a:p>
            <a:pPr algn="just"/>
            <a:r>
              <a:rPr lang="es-MX" dirty="0"/>
              <a:t>Principalmente en el desarrollo de la minería y en algunos casos en la tecnificación de la hacienda </a:t>
            </a:r>
          </a:p>
          <a:p>
            <a:pPr algn="just"/>
            <a:r>
              <a:rPr lang="es-MX" dirty="0"/>
              <a:t>Hubo un esfuerzo privado como estatal por invertir en conectividad, mecanización y transporte: </a:t>
            </a:r>
          </a:p>
          <a:p>
            <a:pPr lvl="1" algn="just"/>
            <a:r>
              <a:rPr lang="es-MX" b="1" dirty="0"/>
              <a:t>Hacienda: </a:t>
            </a:r>
            <a:r>
              <a:rPr lang="es-MX" dirty="0"/>
              <a:t>Canales de regadío, nuevos caminos, divisiones de terrenos productivos, introducción de maquinaria </a:t>
            </a:r>
          </a:p>
          <a:p>
            <a:pPr lvl="1" algn="just"/>
            <a:endParaRPr lang="es-MX" dirty="0"/>
          </a:p>
          <a:p>
            <a:pPr lvl="1" algn="just"/>
            <a:r>
              <a:rPr lang="es-MX" b="1" dirty="0"/>
              <a:t>Ferrocarril: </a:t>
            </a:r>
            <a:r>
              <a:rPr lang="es-MX" dirty="0"/>
              <a:t>su primer objetivo de la creaciones de este fue comunicar yacimientos mineros con puertos, ya en 1851 se inauguro el primer ferrocarril entre caldera y Copiapó motivando la creación del otro entre Santiago y Valparaíso </a:t>
            </a:r>
          </a:p>
          <a:p>
            <a:pPr lvl="1" algn="just"/>
            <a:endParaRPr lang="es-MX" dirty="0"/>
          </a:p>
          <a:p>
            <a:pPr lvl="1" algn="just"/>
            <a:r>
              <a:rPr lang="es-MX" b="1" dirty="0"/>
              <a:t>Alumbrado eléctrico: </a:t>
            </a:r>
            <a:r>
              <a:rPr lang="es-MX" dirty="0"/>
              <a:t>1851 se instala el telégrafo entre Santiago y Valparaíso, y recién en 1883 se ilumino la plaza de Armas de Santiago con luz eléctrica</a:t>
            </a:r>
          </a:p>
          <a:p>
            <a:pPr lvl="1" algn="just"/>
            <a:endParaRPr lang="es-MX" dirty="0"/>
          </a:p>
          <a:p>
            <a:pPr lvl="1" algn="just"/>
            <a:r>
              <a:rPr lang="es-MX" b="1" dirty="0"/>
              <a:t>Creación de la Sociedad de Fomento Fabril: </a:t>
            </a:r>
            <a:r>
              <a:rPr lang="es-MX" dirty="0"/>
              <a:t>1883 órgano consultivo del estado, defendía los intereses relacionados con el desarrollo industrial y en aquel periodo defendía la idea de que el Estado interviniera para formar la instalación de industrias fabriles en el país. </a:t>
            </a:r>
            <a:endParaRPr lang="en-US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560</Words>
  <Application>Microsoft Office PowerPoint</Application>
  <PresentationFormat>Panorámica</PresentationFormat>
  <Paragraphs>45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1° Medios  Historia, Geografía y Cs. Sociales </vt:lpstr>
      <vt:lpstr>Unidad: El progreso indefinido y sus contradicciones </vt:lpstr>
      <vt:lpstr>Progreso indefinido  </vt:lpstr>
      <vt:lpstr>Industrialización en chile </vt:lpstr>
      <vt:lpstr>Auge del Salitre a partir de la década del 1880</vt:lpstr>
      <vt:lpstr>Focos de industrialización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1° Medios  Historia, Geografía y Cs. Sociales</dc:title>
  <dc:creator>Alfredo</dc:creator>
  <cp:lastModifiedBy>Katherine Subiabre</cp:lastModifiedBy>
  <cp:revision>13</cp:revision>
  <dcterms:created xsi:type="dcterms:W3CDTF">2020-10-01T13:26:29Z</dcterms:created>
  <dcterms:modified xsi:type="dcterms:W3CDTF">2020-10-01T23:17:48Z</dcterms:modified>
</cp:coreProperties>
</file>