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60" r:id="rId6"/>
    <p:sldId id="261" r:id="rId7"/>
    <p:sldId id="282" r:id="rId8"/>
    <p:sldId id="279" r:id="rId9"/>
    <p:sldId id="270" r:id="rId10"/>
    <p:sldId id="283" r:id="rId11"/>
    <p:sldId id="271" r:id="rId12"/>
    <p:sldId id="281" r:id="rId13"/>
    <p:sldId id="284" r:id="rId14"/>
    <p:sldId id="269" r:id="rId15"/>
    <p:sldId id="262" r:id="rId16"/>
    <p:sldId id="287" r:id="rId17"/>
    <p:sldId id="268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60A8-282D-42A0-81C0-2A50D26B8AD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1A070-0916-490C-9D22-14DBFD0C6A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7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6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0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0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5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5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F5D82-3296-49EC-A6FA-EEEC44729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Dotación de personal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C66D29-7C2A-4696-8E06-556838B6AB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Clase 5</a:t>
            </a:r>
          </a:p>
        </p:txBody>
      </p:sp>
    </p:spTree>
    <p:extLst>
      <p:ext uri="{BB962C8B-B14F-4D97-AF65-F5344CB8AC3E}">
        <p14:creationId xmlns:p14="http://schemas.microsoft.com/office/powerpoint/2010/main" val="36448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802A4-EB78-493F-9F19-C3B21CDE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Hoy nos centraremos en las tareas….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3823F-66F7-46FF-BD60-710E0418D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06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C6B555-91BE-48CA-91BC-1E36980B8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¿Cómo redactamos las tareas de un perfil de trabajo?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1928F50-1126-4D8C-8A4F-3149DF8D5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CB1AA-D4D0-44F9-9242-9902306F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Redacción de tarea.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FDB786-F461-4A99-8897-ABE300B7B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 algn="just">
              <a:buAutoNum type="alphaUcPeriod"/>
            </a:pPr>
            <a:r>
              <a:rPr lang="es-CL" dirty="0"/>
              <a:t>Deben referirse a una situación de trabajo que sea identificable como una función o un rol reconocido en la industria o servicios.</a:t>
            </a:r>
          </a:p>
          <a:p>
            <a:pPr marL="502920" indent="-457200" algn="just">
              <a:buAutoNum type="alphaUcPeriod"/>
            </a:pPr>
            <a:r>
              <a:rPr lang="es-CL" dirty="0"/>
              <a:t>Deben describir un logro, resultado o comportamiento de la actividad de trabajo que pueda ser demostrado o evaluado directamente.</a:t>
            </a:r>
          </a:p>
          <a:p>
            <a:pPr marL="45720" indent="0" algn="just">
              <a:buNone/>
            </a:pPr>
            <a:r>
              <a:rPr lang="es-CL" dirty="0"/>
              <a:t>La formula será.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739E246-24CD-4109-8244-BDBC0E919C72}"/>
              </a:ext>
            </a:extLst>
          </p:cNvPr>
          <p:cNvSpPr/>
          <p:nvPr/>
        </p:nvSpPr>
        <p:spPr>
          <a:xfrm>
            <a:off x="307978" y="455422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Verbo infinitivo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6F12CD5-A923-4BA7-8657-9EE5A2057A48}"/>
              </a:ext>
            </a:extLst>
          </p:cNvPr>
          <p:cNvSpPr/>
          <p:nvPr/>
        </p:nvSpPr>
        <p:spPr>
          <a:xfrm>
            <a:off x="3422652" y="459994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Objetivo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6D821AA-06CB-4FB3-B98E-42C53FF674F9}"/>
              </a:ext>
            </a:extLst>
          </p:cNvPr>
          <p:cNvSpPr/>
          <p:nvPr/>
        </p:nvSpPr>
        <p:spPr>
          <a:xfrm>
            <a:off x="6508268" y="453136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Condición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F525276-68A9-4357-87CE-867650542659}"/>
              </a:ext>
            </a:extLst>
          </p:cNvPr>
          <p:cNvSpPr/>
          <p:nvPr/>
        </p:nvSpPr>
        <p:spPr>
          <a:xfrm>
            <a:off x="9828418" y="449580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Tarea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36A7925-5569-4D35-A0F2-C7C5A3F6021B}"/>
              </a:ext>
            </a:extLst>
          </p:cNvPr>
          <p:cNvSpPr/>
          <p:nvPr/>
        </p:nvSpPr>
        <p:spPr>
          <a:xfrm>
            <a:off x="8755960" y="4968240"/>
            <a:ext cx="86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0073B52-6558-4FF5-9624-653EE25AA59D}"/>
              </a:ext>
            </a:extLst>
          </p:cNvPr>
          <p:cNvSpPr/>
          <p:nvPr/>
        </p:nvSpPr>
        <p:spPr>
          <a:xfrm>
            <a:off x="8740773" y="5358130"/>
            <a:ext cx="86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C5E5051-4001-4490-9303-485D988E4D34}"/>
              </a:ext>
            </a:extLst>
          </p:cNvPr>
          <p:cNvSpPr/>
          <p:nvPr/>
        </p:nvSpPr>
        <p:spPr>
          <a:xfrm>
            <a:off x="2363582" y="4978400"/>
            <a:ext cx="901700" cy="759460"/>
          </a:xfrm>
          <a:prstGeom prst="plus">
            <a:avLst>
              <a:gd name="adj" fmla="val 38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794661B6-B085-4DE8-BE72-1764EF072229}"/>
              </a:ext>
            </a:extLst>
          </p:cNvPr>
          <p:cNvSpPr/>
          <p:nvPr/>
        </p:nvSpPr>
        <p:spPr>
          <a:xfrm>
            <a:off x="5502139" y="4978400"/>
            <a:ext cx="901700" cy="759460"/>
          </a:xfrm>
          <a:prstGeom prst="plus">
            <a:avLst>
              <a:gd name="adj" fmla="val 38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70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6C695-BF64-48FE-853B-A8C970EA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DCB138-FE35-4D14-9E48-5B8FF06C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CL" sz="3600" b="1" dirty="0"/>
              <a:t>Efectuar la recepción y almacenaje de las mercancías solicitadas, cumpliendo con los requerimientos de calidad establecida y las instrucciones establecidas. </a:t>
            </a:r>
          </a:p>
          <a:p>
            <a:pPr marL="45720" indent="0" algn="just">
              <a:buNone/>
            </a:pPr>
            <a:endParaRPr lang="es-CL" sz="3600" b="1" dirty="0"/>
          </a:p>
          <a:p>
            <a:pPr marL="45720" indent="0" algn="just">
              <a:buNone/>
            </a:pPr>
            <a:r>
              <a:rPr lang="es-CL" sz="3600" b="1" dirty="0"/>
              <a:t>Describir por escrito las características, origen y posibles alternativas de los problemas detectados de forma diaria. </a:t>
            </a:r>
          </a:p>
        </p:txBody>
      </p:sp>
    </p:spTree>
    <p:extLst>
      <p:ext uri="{BB962C8B-B14F-4D97-AF65-F5344CB8AC3E}">
        <p14:creationId xmlns:p14="http://schemas.microsoft.com/office/powerpoint/2010/main" val="285715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FF073-6C43-4F5C-BD7F-C49EB4F4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dirty="0"/>
              <a:t>¿Qué ventaja tengo ahora, sobre un administrador que no sabe sobre este tema?</a:t>
            </a:r>
          </a:p>
        </p:txBody>
      </p:sp>
    </p:spTree>
    <p:extLst>
      <p:ext uri="{BB962C8B-B14F-4D97-AF65-F5344CB8AC3E}">
        <p14:creationId xmlns:p14="http://schemas.microsoft.com/office/powerpoint/2010/main" val="7921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ACFCD-CEC4-457C-B86A-F0EF77E2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Guiada.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9A58E-B64A-4BD2-A4F4-C10D242E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267200" cy="4038600"/>
          </a:xfrm>
        </p:spPr>
        <p:txBody>
          <a:bodyPr/>
          <a:lstStyle/>
          <a:p>
            <a:pPr algn="just"/>
            <a:r>
              <a:rPr lang="es-CL" sz="2400" dirty="0"/>
              <a:t>ACTIVIDAD: Diseñar tareas del perfil de un puesto de trabajo para una empresa, teniendo en cuenta el giro de la empresa, cultura organizacional y características de un perfil de trabajo. 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9EDB30-BC82-45D6-8C5A-2F04AD930ADD}"/>
              </a:ext>
            </a:extLst>
          </p:cNvPr>
          <p:cNvSpPr txBox="1"/>
          <p:nvPr/>
        </p:nvSpPr>
        <p:spPr>
          <a:xfrm>
            <a:off x="7150100" y="1549400"/>
            <a:ext cx="3898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CONTEXTO: Los trabajadores de la empresa Corona han realizado reclamos a sus gerentes por la falta de higiene que existe en los baños de los trabajadores de la empresa. </a:t>
            </a:r>
          </a:p>
          <a:p>
            <a:pPr algn="just"/>
            <a:r>
              <a:rPr lang="es-CL" dirty="0"/>
              <a:t>Los gerentes debido a los reclamos se ven obligados a contratar una auxiliar de aseo. </a:t>
            </a:r>
          </a:p>
          <a:p>
            <a:pPr algn="just"/>
            <a:endParaRPr lang="es-CL" dirty="0"/>
          </a:p>
          <a:p>
            <a:pPr algn="just"/>
            <a:r>
              <a:rPr lang="es-CL" b="1" dirty="0"/>
              <a:t>Diseña las tareas que debe realizar tal persona.  </a:t>
            </a:r>
          </a:p>
          <a:p>
            <a:pPr algn="just"/>
            <a:endParaRPr lang="es-CL" b="1" dirty="0"/>
          </a:p>
          <a:p>
            <a:pPr algn="just"/>
            <a:r>
              <a:rPr lang="es-CL" b="1" dirty="0"/>
              <a:t>Respuesta: Efectuar limpiezas y mantenimiento en el área de los baños por lo menos 4 veces diaria. </a:t>
            </a:r>
          </a:p>
        </p:txBody>
      </p:sp>
    </p:spTree>
    <p:extLst>
      <p:ext uri="{BB962C8B-B14F-4D97-AF65-F5344CB8AC3E}">
        <p14:creationId xmlns:p14="http://schemas.microsoft.com/office/powerpoint/2010/main" val="32179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CB1AA-D4D0-44F9-9242-9902306F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Recuerda la Redacción de tarea.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FDB786-F461-4A99-8897-ABE300B7B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 algn="just">
              <a:buAutoNum type="alphaUcPeriod"/>
            </a:pPr>
            <a:r>
              <a:rPr lang="es-CL" dirty="0"/>
              <a:t>Deben referirse a una situación de trabajo que sea identificable como una función o un rol reconocido en la industria o servicios.</a:t>
            </a:r>
          </a:p>
          <a:p>
            <a:pPr marL="502920" indent="-457200" algn="just">
              <a:buAutoNum type="alphaUcPeriod"/>
            </a:pPr>
            <a:r>
              <a:rPr lang="es-CL" dirty="0"/>
              <a:t>Deben describir un logro, resultado o comportamiento de la actividad de trabajo que pueda ser demostrado o evaluado directamente.</a:t>
            </a:r>
          </a:p>
          <a:p>
            <a:pPr marL="45720" indent="0" algn="just">
              <a:buNone/>
            </a:pPr>
            <a:r>
              <a:rPr lang="es-CL" dirty="0"/>
              <a:t>La formula será.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739E246-24CD-4109-8244-BDBC0E919C72}"/>
              </a:ext>
            </a:extLst>
          </p:cNvPr>
          <p:cNvSpPr/>
          <p:nvPr/>
        </p:nvSpPr>
        <p:spPr>
          <a:xfrm>
            <a:off x="307978" y="455422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Verbo infinitivo (termina en ar, </a:t>
            </a:r>
            <a:r>
              <a:rPr lang="es-CL" b="1" dirty="0" err="1"/>
              <a:t>er</a:t>
            </a:r>
            <a:r>
              <a:rPr lang="es-CL" b="1" dirty="0"/>
              <a:t> o ir )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6F12CD5-A923-4BA7-8657-9EE5A2057A48}"/>
              </a:ext>
            </a:extLst>
          </p:cNvPr>
          <p:cNvSpPr/>
          <p:nvPr/>
        </p:nvSpPr>
        <p:spPr>
          <a:xfrm>
            <a:off x="3422652" y="459994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Objetivo o fin de la tarea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6D821AA-06CB-4FB3-B98E-42C53FF674F9}"/>
              </a:ext>
            </a:extLst>
          </p:cNvPr>
          <p:cNvSpPr/>
          <p:nvPr/>
        </p:nvSpPr>
        <p:spPr>
          <a:xfrm>
            <a:off x="6508268" y="453136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Condición</a:t>
            </a:r>
          </a:p>
          <a:p>
            <a:pPr algn="ctr"/>
            <a:endParaRPr lang="es-CL" b="1" dirty="0"/>
          </a:p>
          <a:p>
            <a:pPr algn="ctr"/>
            <a:r>
              <a:rPr lang="es-CL" b="1" dirty="0"/>
              <a:t>Permite Medir.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F525276-68A9-4357-87CE-867650542659}"/>
              </a:ext>
            </a:extLst>
          </p:cNvPr>
          <p:cNvSpPr/>
          <p:nvPr/>
        </p:nvSpPr>
        <p:spPr>
          <a:xfrm>
            <a:off x="9828418" y="4495800"/>
            <a:ext cx="1943100" cy="15875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Tarea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36A7925-5569-4D35-A0F2-C7C5A3F6021B}"/>
              </a:ext>
            </a:extLst>
          </p:cNvPr>
          <p:cNvSpPr/>
          <p:nvPr/>
        </p:nvSpPr>
        <p:spPr>
          <a:xfrm>
            <a:off x="8755960" y="4968240"/>
            <a:ext cx="86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0073B52-6558-4FF5-9624-653EE25AA59D}"/>
              </a:ext>
            </a:extLst>
          </p:cNvPr>
          <p:cNvSpPr/>
          <p:nvPr/>
        </p:nvSpPr>
        <p:spPr>
          <a:xfrm>
            <a:off x="8740773" y="5358130"/>
            <a:ext cx="86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C5E5051-4001-4490-9303-485D988E4D34}"/>
              </a:ext>
            </a:extLst>
          </p:cNvPr>
          <p:cNvSpPr/>
          <p:nvPr/>
        </p:nvSpPr>
        <p:spPr>
          <a:xfrm>
            <a:off x="2363582" y="4978400"/>
            <a:ext cx="901700" cy="759460"/>
          </a:xfrm>
          <a:prstGeom prst="plus">
            <a:avLst>
              <a:gd name="adj" fmla="val 38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794661B6-B085-4DE8-BE72-1764EF072229}"/>
              </a:ext>
            </a:extLst>
          </p:cNvPr>
          <p:cNvSpPr/>
          <p:nvPr/>
        </p:nvSpPr>
        <p:spPr>
          <a:xfrm>
            <a:off x="5502139" y="4978400"/>
            <a:ext cx="901700" cy="759460"/>
          </a:xfrm>
          <a:prstGeom prst="plus">
            <a:avLst>
              <a:gd name="adj" fmla="val 38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7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2F6D5-4B06-407B-824C-B0507290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2279374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Actividad Independiente.</a:t>
            </a:r>
            <a:br>
              <a:rPr lang="es-CL" dirty="0"/>
            </a:br>
            <a:br>
              <a:rPr lang="es-CL" dirty="0"/>
            </a:br>
            <a:r>
              <a:rPr lang="es-CL" dirty="0"/>
              <a:t>Las debes entregar el día 24 de Julio</a:t>
            </a:r>
          </a:p>
        </p:txBody>
      </p:sp>
    </p:spTree>
    <p:extLst>
      <p:ext uri="{BB962C8B-B14F-4D97-AF65-F5344CB8AC3E}">
        <p14:creationId xmlns:p14="http://schemas.microsoft.com/office/powerpoint/2010/main" val="15632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D64AD-2020-43E0-81FB-441DDE2A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Cierre</a:t>
            </a:r>
          </a:p>
        </p:txBody>
      </p:sp>
      <p:pic>
        <p:nvPicPr>
          <p:cNvPr id="4" name="Picture 2" descr="Resultado de imagen para metacognicion en clase">
            <a:extLst>
              <a:ext uri="{FF2B5EF4-FFF2-40B4-BE49-F238E27FC236}">
                <a16:creationId xmlns:a16="http://schemas.microsoft.com/office/drawing/2014/main" id="{A4FCB921-C7C5-43D2-B45A-316988279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3672" r="2274" b="4083"/>
          <a:stretch/>
        </p:blipFill>
        <p:spPr bwMode="auto">
          <a:xfrm>
            <a:off x="3769117" y="390939"/>
            <a:ext cx="8144588" cy="60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DFC10-6CC0-4737-8C0A-D90BDAD6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Inicio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71E40-4F4A-4A7F-976B-BE610A97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8" y="1722783"/>
            <a:ext cx="9886122" cy="414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/>
              <a:t>Partes de la clase: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Tema que veremos.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Objetivo de la clase.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Haz ahora.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Aprendizaje del tema.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Actividades.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Cierre de la clase. </a:t>
            </a:r>
          </a:p>
          <a:p>
            <a:endParaRPr lang="es-CL" dirty="0"/>
          </a:p>
        </p:txBody>
      </p:sp>
      <p:pic>
        <p:nvPicPr>
          <p:cNvPr id="1026" name="Picture 2" descr="Resultado de imagen para meme de gif graciosos">
            <a:extLst>
              <a:ext uri="{FF2B5EF4-FFF2-40B4-BE49-F238E27FC236}">
                <a16:creationId xmlns:a16="http://schemas.microsoft.com/office/drawing/2014/main" id="{2C483CA5-CFD4-4BD2-88A9-EBECF19A4C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31" y="1287780"/>
            <a:ext cx="6137622" cy="45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0F71A2-7786-466D-9C1A-E6A9BAFCA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Tareas de un trabajador.</a:t>
            </a:r>
          </a:p>
        </p:txBody>
      </p:sp>
    </p:spTree>
    <p:extLst>
      <p:ext uri="{BB962C8B-B14F-4D97-AF65-F5344CB8AC3E}">
        <p14:creationId xmlns:p14="http://schemas.microsoft.com/office/powerpoint/2010/main" val="18568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50C24-6AD5-49E1-A124-9E13304C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Objetivo de la clase.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981B9B-6AEB-495C-ACD2-20844D72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000500" cy="4038600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Diseñar tareas del perfil de un puesto de trabajo para una empresa, teniendo en cuenta el giro de la empresa, cultura organizacional y características de un perfil de trabajo. </a:t>
            </a:r>
          </a:p>
        </p:txBody>
      </p:sp>
      <p:pic>
        <p:nvPicPr>
          <p:cNvPr id="2050" name="Picture 2" descr="Resultado de imagen para meme de gif graciosos">
            <a:extLst>
              <a:ext uri="{FF2B5EF4-FFF2-40B4-BE49-F238E27FC236}">
                <a16:creationId xmlns:a16="http://schemas.microsoft.com/office/drawing/2014/main" id="{17751F3A-C5A3-4094-BF23-DAFF01F77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05" y="1965960"/>
            <a:ext cx="4545223" cy="36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617E8-6E0C-4499-93CD-C7E276E0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Haz ahora.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B037CD-001F-4946-A2A2-0A82A74B9ED8}"/>
              </a:ext>
            </a:extLst>
          </p:cNvPr>
          <p:cNvSpPr/>
          <p:nvPr/>
        </p:nvSpPr>
        <p:spPr>
          <a:xfrm>
            <a:off x="4186835" y="1965960"/>
            <a:ext cx="742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 un organigrama?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4BE40E-4524-4484-8655-56497EA5AC52}"/>
              </a:ext>
            </a:extLst>
          </p:cNvPr>
          <p:cNvSpPr/>
          <p:nvPr/>
        </p:nvSpPr>
        <p:spPr>
          <a:xfrm>
            <a:off x="1409909" y="3169328"/>
            <a:ext cx="9372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 un perfil del trabajador?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B583857-9667-4FC9-85D1-106E5CDD85B3}"/>
              </a:ext>
            </a:extLst>
          </p:cNvPr>
          <p:cNvSpPr/>
          <p:nvPr/>
        </p:nvSpPr>
        <p:spPr>
          <a:xfrm>
            <a:off x="939268" y="4586407"/>
            <a:ext cx="1031346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 lo mas importante de un cargo?</a:t>
            </a:r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0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3F485-37D5-4457-AC2D-4BDA4C6C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78" y="219731"/>
            <a:ext cx="9875520" cy="1356360"/>
          </a:xfrm>
        </p:spPr>
        <p:txBody>
          <a:bodyPr/>
          <a:lstStyle/>
          <a:p>
            <a:r>
              <a:rPr lang="es-CL" dirty="0"/>
              <a:t>¿Qué es un perfil de trabajo?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034A3D-1796-441A-B9CB-04E43CCB6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289" y="1717227"/>
            <a:ext cx="11341407" cy="940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Los perfiles de puesto son descripciones concretas de las tareas, responsabilidades y características que tiene un cargo en la organización. Y son comúnmente divididos en cuatro apartados:</a:t>
            </a:r>
          </a:p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5EFF8B-298C-4474-A655-90F919F6E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289" y="2798835"/>
            <a:ext cx="5231295" cy="3612567"/>
          </a:xfrm>
        </p:spPr>
        <p:txBody>
          <a:bodyPr>
            <a:normAutofit/>
          </a:bodyPr>
          <a:lstStyle/>
          <a:p>
            <a:pPr algn="just"/>
            <a:r>
              <a:rPr lang="es-CL" sz="4000" b="1" dirty="0"/>
              <a:t>Resumen del puesto.</a:t>
            </a:r>
          </a:p>
          <a:p>
            <a:pPr algn="just"/>
            <a:r>
              <a:rPr lang="es-CL" sz="4000" b="1" dirty="0"/>
              <a:t>Tareas del puesto.</a:t>
            </a:r>
          </a:p>
          <a:p>
            <a:pPr algn="just"/>
            <a:r>
              <a:rPr lang="es-CL" sz="4000" b="1" dirty="0"/>
              <a:t>Requerimientos.</a:t>
            </a:r>
          </a:p>
          <a:p>
            <a:pPr algn="just"/>
            <a:r>
              <a:rPr lang="es-CL" sz="4000" b="1" dirty="0"/>
              <a:t>Otros aspectos.</a:t>
            </a:r>
          </a:p>
          <a:p>
            <a:pPr marL="45720" indent="0" algn="just">
              <a:buNone/>
            </a:pPr>
            <a:endParaRPr lang="es-CL" sz="4000" b="1" dirty="0"/>
          </a:p>
        </p:txBody>
      </p:sp>
      <p:pic>
        <p:nvPicPr>
          <p:cNvPr id="3074" name="Picture 2" descr="Resultado de imagen para meme de gif graciosos">
            <a:extLst>
              <a:ext uri="{FF2B5EF4-FFF2-40B4-BE49-F238E27FC236}">
                <a16:creationId xmlns:a16="http://schemas.microsoft.com/office/drawing/2014/main" id="{C70E7C77-D5E5-4307-89AC-1A75EB5436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92" y="2919189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062E0-EA3B-4C22-AC9E-B794C1CF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93265"/>
            <a:ext cx="9875520" cy="1356360"/>
          </a:xfrm>
        </p:spPr>
        <p:txBody>
          <a:bodyPr/>
          <a:lstStyle/>
          <a:p>
            <a:r>
              <a:rPr lang="es-CL" dirty="0"/>
              <a:t>¿Qué representa este gráfico?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FEB8B78-FEEC-4219-AE1D-3906C93A75F9}"/>
              </a:ext>
            </a:extLst>
          </p:cNvPr>
          <p:cNvSpPr/>
          <p:nvPr/>
        </p:nvSpPr>
        <p:spPr>
          <a:xfrm>
            <a:off x="1354013" y="4195816"/>
            <a:ext cx="3094355" cy="24689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/>
              <a:t>Cargo del trabajo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ACD00BC-847E-46A9-88AA-83E5306BD44A}"/>
              </a:ext>
            </a:extLst>
          </p:cNvPr>
          <p:cNvSpPr/>
          <p:nvPr/>
        </p:nvSpPr>
        <p:spPr>
          <a:xfrm>
            <a:off x="2006668" y="4973663"/>
            <a:ext cx="1789043" cy="14974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Perfil de trabajo</a:t>
            </a:r>
          </a:p>
        </p:txBody>
      </p:sp>
      <p:pic>
        <p:nvPicPr>
          <p:cNvPr id="1026" name="Picture 2" descr="Resultado de imagen para Empresa">
            <a:extLst>
              <a:ext uri="{FF2B5EF4-FFF2-40B4-BE49-F238E27FC236}">
                <a16:creationId xmlns:a16="http://schemas.microsoft.com/office/drawing/2014/main" id="{422501C6-8139-42DB-8C46-790B51C3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3" y="1709721"/>
            <a:ext cx="3747011" cy="23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49450AB-15E6-4EEE-A416-435D51E67B5C}"/>
              </a:ext>
            </a:extLst>
          </p:cNvPr>
          <p:cNvSpPr/>
          <p:nvPr/>
        </p:nvSpPr>
        <p:spPr>
          <a:xfrm>
            <a:off x="9150710" y="4681527"/>
            <a:ext cx="1789043" cy="14974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Perfil de trabajo</a:t>
            </a:r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54152173-1E0A-46A4-B3D6-9502E0246282}"/>
              </a:ext>
            </a:extLst>
          </p:cNvPr>
          <p:cNvSpPr/>
          <p:nvPr/>
        </p:nvSpPr>
        <p:spPr>
          <a:xfrm>
            <a:off x="5387926" y="2202482"/>
            <a:ext cx="2912012" cy="13563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8057ED81-769E-4A5D-9949-85DF554B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38" y="127093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1BABDF-337A-4952-9B0C-FFCE3822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¿Cuál es el aspecto mas importante de un cargo?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A3D484-A249-44A6-A9E7-25F3A61A8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5356" y="4883390"/>
            <a:ext cx="8769096" cy="1363806"/>
          </a:xfrm>
        </p:spPr>
        <p:txBody>
          <a:bodyPr/>
          <a:lstStyle/>
          <a:p>
            <a:r>
              <a:rPr lang="es-CL" dirty="0"/>
              <a:t>Respuestas: LAS TAREAS O ACTIVIDADES QUE HACE EL TRABAJADOR</a:t>
            </a:r>
          </a:p>
        </p:txBody>
      </p:sp>
    </p:spTree>
    <p:extLst>
      <p:ext uri="{BB962C8B-B14F-4D97-AF65-F5344CB8AC3E}">
        <p14:creationId xmlns:p14="http://schemas.microsoft.com/office/powerpoint/2010/main" val="36319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76014-B333-4081-B37F-9AD240C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un perfil de trabajo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F1E25A1-37FB-4361-B009-D8ABB08E3A1C}"/>
              </a:ext>
            </a:extLst>
          </p:cNvPr>
          <p:cNvSpPr txBox="1">
            <a:spLocks/>
          </p:cNvSpPr>
          <p:nvPr/>
        </p:nvSpPr>
        <p:spPr>
          <a:xfrm>
            <a:off x="864705" y="2278330"/>
            <a:ext cx="5231295" cy="361256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Corbel" pitchFamily="34" charset="0"/>
              <a:buNone/>
            </a:pPr>
            <a:r>
              <a:rPr lang="es-CL" sz="4000" b="1"/>
              <a:t>Resumen del puesto.</a:t>
            </a:r>
          </a:p>
          <a:p>
            <a:pPr algn="just"/>
            <a:r>
              <a:rPr lang="es-CL" sz="4000"/>
              <a:t>Debe incluir una visión general de las principales funciones y tareas del puesto. Al ser la primera parte que los candidatos leerán, es importante escribir una descripción llamativa de la posición para atraer a los mejores candidatos disponibles y filtrar a aquellos que no sean los mejores. Es importante que esta parte sea corta y clara, sin muchas palabras complicadas.</a:t>
            </a:r>
          </a:p>
          <a:p>
            <a:pPr marL="45720" indent="0" algn="just">
              <a:buFont typeface="Corbel" pitchFamily="34" charset="0"/>
              <a:buNone/>
            </a:pPr>
            <a:r>
              <a:rPr lang="es-CL" sz="4000" b="1"/>
              <a:t> Tareas del puesto.</a:t>
            </a:r>
          </a:p>
          <a:p>
            <a:pPr algn="just"/>
            <a:r>
              <a:rPr lang="es-CL" sz="4000"/>
              <a:t>Esta sección debe incluir todas aquellas tareas que el empleado deba cumplir para desempeñarse en su puesto.</a:t>
            </a:r>
          </a:p>
          <a:p>
            <a:pPr algn="just"/>
            <a:r>
              <a:rPr lang="es-CL" sz="4000"/>
              <a:t>Es importante ser conciso y claro, evitando escribir de más con la intención de justificar cada tarea.</a:t>
            </a:r>
            <a:endParaRPr lang="es-CL" sz="4000" dirty="0"/>
          </a:p>
        </p:txBody>
      </p: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F8E90196-08B6-4050-9F2F-F89E2AF3EF63}"/>
              </a:ext>
            </a:extLst>
          </p:cNvPr>
          <p:cNvSpPr txBox="1">
            <a:spLocks/>
          </p:cNvSpPr>
          <p:nvPr/>
        </p:nvSpPr>
        <p:spPr>
          <a:xfrm>
            <a:off x="6733407" y="2507617"/>
            <a:ext cx="4754880" cy="338328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Corbel" pitchFamily="34" charset="0"/>
              <a:buNone/>
            </a:pPr>
            <a:r>
              <a:rPr lang="es-CL" sz="2400" b="1"/>
              <a:t> </a:t>
            </a:r>
            <a:r>
              <a:rPr lang="es-CL" sz="4000" b="1"/>
              <a:t>Requerimientos.</a:t>
            </a:r>
          </a:p>
          <a:p>
            <a:pPr algn="just"/>
            <a:r>
              <a:rPr lang="es-CL" sz="4000"/>
              <a:t>Aquí se deben incluir todas las características en cuanto a estudios, certificaciones u otros conocimientos que el empleado debe tener para desempeñar el puesto.</a:t>
            </a:r>
          </a:p>
          <a:p>
            <a:pPr marL="45720" indent="0" algn="just">
              <a:buFont typeface="Corbel" pitchFamily="34" charset="0"/>
              <a:buNone/>
            </a:pPr>
            <a:r>
              <a:rPr lang="es-CL" sz="4000" b="1"/>
              <a:t>Otros aspectos.</a:t>
            </a:r>
          </a:p>
          <a:p>
            <a:pPr algn="just"/>
            <a:r>
              <a:rPr lang="es-CL" sz="4000"/>
              <a:t>En esta última sección se debe incluir toda otra necesidad o característica del puesto, incluyendo requerimientos de viaje, de carro, de estado civil, entre otros.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28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198</TotalTime>
  <Words>703</Words>
  <Application>Microsoft Office PowerPoint</Application>
  <PresentationFormat>Panorámica</PresentationFormat>
  <Paragraphs>74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Calibri</vt:lpstr>
      <vt:lpstr>Corbel</vt:lpstr>
      <vt:lpstr>Base</vt:lpstr>
      <vt:lpstr>Dotación de personal</vt:lpstr>
      <vt:lpstr>Inicio</vt:lpstr>
      <vt:lpstr>Tareas de un trabajador.</vt:lpstr>
      <vt:lpstr>Objetivo de la clase.</vt:lpstr>
      <vt:lpstr>Haz ahora. </vt:lpstr>
      <vt:lpstr>¿Qué es un perfil de trabajo?</vt:lpstr>
      <vt:lpstr>¿Qué representa este gráfico?</vt:lpstr>
      <vt:lpstr>¿Cuál es el aspecto mas importante de un cargo?</vt:lpstr>
      <vt:lpstr>Características de un perfil de trabajo</vt:lpstr>
      <vt:lpstr>Hoy nos centraremos en las tareas….</vt:lpstr>
      <vt:lpstr>¿Cómo redactamos las tareas de un perfil de trabajo?</vt:lpstr>
      <vt:lpstr>Redacción de tarea.</vt:lpstr>
      <vt:lpstr>Ejemplos</vt:lpstr>
      <vt:lpstr>¿Qué ventaja tengo ahora, sobre un administrador que no sabe sobre este tema?</vt:lpstr>
      <vt:lpstr>Actividad Guiada.</vt:lpstr>
      <vt:lpstr>Recuerda la Redacción de tarea.</vt:lpstr>
      <vt:lpstr>Actividad Independiente.  Las debes entregar el día 24 de Julio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Dotación de personal</dc:title>
  <dc:creator>Luna</dc:creator>
  <cp:lastModifiedBy>Luna</cp:lastModifiedBy>
  <cp:revision>14</cp:revision>
  <dcterms:created xsi:type="dcterms:W3CDTF">2019-03-23T14:46:57Z</dcterms:created>
  <dcterms:modified xsi:type="dcterms:W3CDTF">2020-07-07T19:35:43Z</dcterms:modified>
</cp:coreProperties>
</file>