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9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733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9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523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2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0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51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351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4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0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6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58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03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07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1E5BD0-FF29-4DF8-80B6-9D5008886B62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A7C379-E8B1-4FBE-B5A0-ABD4335D42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38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lbuho.org/libros/cat_view/36-libros-y-documento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94828E-7361-48E1-B9BD-61A833DE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065863"/>
            <a:ext cx="6815669" cy="1900960"/>
          </a:xfrm>
        </p:spPr>
        <p:txBody>
          <a:bodyPr>
            <a:normAutofit fontScale="90000"/>
          </a:bodyPr>
          <a:lstStyle/>
          <a:p>
            <a:r>
              <a:rPr lang="es-MX" sz="3600" b="1" u="sng" dirty="0"/>
              <a:t>Lección de retroalimentación:   </a:t>
            </a:r>
            <a:r>
              <a:rPr lang="es-MX" sz="3600" b="1" dirty="0"/>
              <a:t>Factores que  originaron el proceso de expansión de las naciones europeas</a:t>
            </a:r>
            <a:endParaRPr lang="es-CL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3040641-470F-43B3-909A-EEAE0CA27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51493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s-MX" dirty="0"/>
              <a:t>Curso: 5° básico </a:t>
            </a:r>
          </a:p>
          <a:p>
            <a:r>
              <a:rPr lang="es-MX" dirty="0"/>
              <a:t>Profesora: Katherine Subiabre </a:t>
            </a:r>
          </a:p>
          <a:p>
            <a:r>
              <a:rPr lang="es-MX" dirty="0"/>
              <a:t>Asignatura: Historia y Ciencias Sociales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61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03D409-F0AD-4AC8-88AA-EE5DD416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la clase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08DD0A-B71B-4631-A0EB-3DEB9B86D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Retroalimentar los contenidos y objetivos abordados ( OA1).  ( Contexto de expansión europea).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946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9252FA-6BB1-4C15-B956-005B2A3D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51" y="6656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/>
              <a:t>EL MUNDO CONOCIDO ANTES DEL (RE) DESCUBRIMIENTO DE AMERICA </a:t>
            </a:r>
            <a:endParaRPr lang="es-C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389CA15-4906-4965-9261-AB764CA19F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577" y="1969477"/>
            <a:ext cx="5351085" cy="42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730C3333-CD47-4B8C-8167-9A17087C3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1" y="2546252"/>
            <a:ext cx="5214160" cy="364341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MX" sz="4600" i="1" dirty="0"/>
              <a:t>Mapa de los europeos previo al descubrimiento de Colón: era un mar Mediterráneo nítido, al que conocían muy bien y el resto imprecisiones sobre Europa continental, África y Asia. Al llegar al otro lado del Atlántico hubo que hacer nuevos mapas y catálogos de la costa descubierta y de las islas. Los </a:t>
            </a:r>
            <a:r>
              <a:rPr lang="es-MX" sz="4600" i="1" dirty="0" err="1"/>
              <a:t>primeres</a:t>
            </a:r>
            <a:r>
              <a:rPr lang="es-MX" sz="4600" i="1" dirty="0"/>
              <a:t> mapas fueron perfiles de las costas y figuras de las «las ya que el interior no se conocía. El primer mapa que incluye las tierras americanas se edita en 1493 en Roma, y resume el primer viaje de Colon. En 1507, </a:t>
            </a:r>
            <a:r>
              <a:rPr lang="es-MX" sz="4600" i="1" dirty="0" err="1"/>
              <a:t>Waldseemüller</a:t>
            </a:r>
            <a:r>
              <a:rPr lang="es-MX" sz="4600" i="1" dirty="0"/>
              <a:t> dibujó un planisferio que logra una mayor aproximación a la realidad del nuera continente, al que designa por primera vez con el nombre de «América».</a:t>
            </a:r>
            <a:endParaRPr lang="es-CL" sz="46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502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9DDE36-E1ED-4FB8-BBAB-E7A78A6B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6921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/>
              <a:t>Impulso de las EXPLORACIONES EUROPEAS 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3B4F0E1-14F2-4644-BDF8-A45A8120B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584" y="1473084"/>
            <a:ext cx="6822832" cy="49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FBE01-CF63-4706-8905-4EC24B1A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245220"/>
            <a:ext cx="10515600" cy="1325563"/>
          </a:xfrm>
        </p:spPr>
        <p:txBody>
          <a:bodyPr/>
          <a:lstStyle/>
          <a:p>
            <a:r>
              <a:rPr lang="es-MX" dirty="0"/>
              <a:t>VIAJES DE EXPLORACION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F2B640-F091-46A0-80EC-83FBCC3E3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8" y="1442293"/>
            <a:ext cx="10515600" cy="4351338"/>
          </a:xfrm>
        </p:spPr>
        <p:txBody>
          <a:bodyPr/>
          <a:lstStyle/>
          <a:p>
            <a:pPr algn="just"/>
            <a:r>
              <a:rPr lang="es-MX" dirty="0"/>
              <a:t>Portugal y España fueron los primeros reinos europeos en iniciar la exploración de mares mas alejados de sus costas. La posición geográfica y la experiencia marítima de estas naciones fueron importantes, al igual que el apoyo de ambas monarquías a empresas de exploración con el objetivo de abrir nuevas rutas comerciales y nuevas posibilidades de expansión comercial.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 descr="Portugal bajo la Casa de Austria - Wikipedia, la enciclopedia libre">
            <a:extLst>
              <a:ext uri="{FF2B5EF4-FFF2-40B4-BE49-F238E27FC236}">
                <a16:creationId xmlns:a16="http://schemas.microsoft.com/office/drawing/2014/main" xmlns="" id="{23BAF097-E568-474C-827E-84791236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99" y="3404889"/>
            <a:ext cx="3428563" cy="28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6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809742-A824-4CD9-9E99-587CA4E3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73" y="330199"/>
            <a:ext cx="9601196" cy="1303867"/>
          </a:xfrm>
        </p:spPr>
        <p:txBody>
          <a:bodyPr/>
          <a:lstStyle/>
          <a:p>
            <a:r>
              <a:rPr lang="es-MX" dirty="0"/>
              <a:t>Descubrimiento de América 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56E2874-327B-4D74-A9F9-3EB078D7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634066"/>
            <a:ext cx="4718304" cy="576262"/>
          </a:xfrm>
        </p:spPr>
        <p:txBody>
          <a:bodyPr/>
          <a:lstStyle/>
          <a:p>
            <a:endParaRPr lang="es-CL" dirty="0"/>
          </a:p>
          <a:p>
            <a:r>
              <a:rPr lang="es-CL" dirty="0"/>
              <a:t>PARA RECORDAR LEE ESTOS FRAGMENTOS…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876A11-BC43-4DDB-918E-5F3C611B1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El 11 de octubre el viento fue fuerte y la velocidad grande. Los indicios de tierra se multiplicaban: una rama verde, una tabla, un pequeño bastón labrado. Los hombres no estaban lejos. Por la noche hubo luna pura y clara, que lo iluminaba todo delante de los barcos. El miedo a las rocas tensaba los nervios.</a:t>
            </a:r>
            <a:endParaRPr lang="es-CL" dirty="0"/>
          </a:p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F03C774-E48B-4447-A824-76C2B52FB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5029" y="3082313"/>
            <a:ext cx="4718304" cy="2018055"/>
          </a:xfrm>
        </p:spPr>
        <p:txBody>
          <a:bodyPr>
            <a:normAutofit fontScale="85000" lnSpcReduction="20000"/>
          </a:bodyPr>
          <a:lstStyle/>
          <a:p>
            <a:endParaRPr lang="es-CL" dirty="0"/>
          </a:p>
          <a:p>
            <a:r>
              <a:rPr lang="es-ES" dirty="0"/>
              <a:t>Ya el 14 de octubre, Colón abandonaba aquella tierra amable y sencilla y partía en busca de Cipango. Pues él pensaba haber encontrado la primera isla de las Indias de Asia y ahora quería alcanzar la más rica, la isla de los tesoros descrita por Marco Polo.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B942A52-8377-4A51-9663-203B13480F8E}"/>
              </a:ext>
            </a:extLst>
          </p:cNvPr>
          <p:cNvSpPr txBox="1"/>
          <p:nvPr/>
        </p:nvSpPr>
        <p:spPr>
          <a:xfrm>
            <a:off x="4318781" y="5444980"/>
            <a:ext cx="7455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Verlinden, Ch. y Pérez-Embid, Florentino (2006): Cristóbal Colón y el descubrimiento de América (adaptado) </a:t>
            </a:r>
          </a:p>
          <a:p>
            <a:r>
              <a:rPr lang="es-MX" sz="1100" dirty="0"/>
              <a:t>Madrid: Rialp Ediciones, pp. 77 y 78.</a:t>
            </a:r>
          </a:p>
        </p:txBody>
      </p:sp>
      <p:pic>
        <p:nvPicPr>
          <p:cNvPr id="2056" name="Picture 8" descr="Cristóbal Colón, el gran navegante y descubridor de América, sin ...">
            <a:extLst>
              <a:ext uri="{FF2B5EF4-FFF2-40B4-BE49-F238E27FC236}">
                <a16:creationId xmlns:a16="http://schemas.microsoft.com/office/drawing/2014/main" xmlns="" id="{FECE195B-AC4B-4D7A-BDFD-85AF1C1C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05" y="1266160"/>
            <a:ext cx="2561495" cy="17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4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7F47E6-335D-4A6B-BECA-F5460D9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VIEJE DE HERNANDO DE MAGALLANES 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DB4B965-3838-4139-8B1D-0A49C2214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85999"/>
            <a:ext cx="4718304" cy="948796"/>
          </a:xfrm>
        </p:spPr>
        <p:txBody>
          <a:bodyPr/>
          <a:lstStyle/>
          <a:p>
            <a:r>
              <a:rPr lang="es-MX" dirty="0"/>
              <a:t>Para recordar lee el siguiente fragmento…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570A4B9-4D6D-4D9C-8D95-5FED3F15A7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/>
              <a:t>“Por este océano navegamos por espacio de 3 meses y 20 días sin probar alimento fresco: el agua que bebíamos estaba podrida y hedionda... Para no morirnos de hambre nos vimos obligados a comer cueros, aserrín y hasta ratas. Nuestra mayor desgracia era vernos atacados por una enfermedad que hacía hincharse las encías...” </a:t>
            </a:r>
            <a:endParaRPr lang="es-CL" dirty="0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E733F1F-2738-459C-8207-8853A3A39442}"/>
              </a:ext>
            </a:extLst>
          </p:cNvPr>
          <p:cNvSpPr txBox="1"/>
          <p:nvPr/>
        </p:nvSpPr>
        <p:spPr>
          <a:xfrm>
            <a:off x="1683657" y="5704114"/>
            <a:ext cx="9419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Fuente: </a:t>
            </a:r>
            <a:r>
              <a:rPr lang="es-ES_tradnl" sz="1000" dirty="0" err="1"/>
              <a:t>Pigafetta</a:t>
            </a:r>
            <a:r>
              <a:rPr lang="es-ES_tradnl" sz="1000" dirty="0"/>
              <a:t> Antonio, </a:t>
            </a:r>
            <a:r>
              <a:rPr lang="es-ES_tradnl" sz="1000" i="1" dirty="0"/>
              <a:t>Viaje alrededor del mundo</a:t>
            </a:r>
            <a:r>
              <a:rPr lang="es-ES_tradnl" sz="1000" dirty="0"/>
              <a:t>, en  </a:t>
            </a:r>
            <a:r>
              <a:rPr lang="es-ES_tradnl" sz="1000" u="sng" dirty="0">
                <a:hlinkClick r:id="rId2"/>
              </a:rPr>
              <a:t>http://elbuho.org/libros/cat_view/36-libros-y-documentos</a:t>
            </a:r>
            <a:endParaRPr lang="es-CL" sz="1000" dirty="0"/>
          </a:p>
        </p:txBody>
      </p:sp>
      <p:pic>
        <p:nvPicPr>
          <p:cNvPr id="3076" name="Picture 4" descr="Responsive image">
            <a:extLst>
              <a:ext uri="{FF2B5EF4-FFF2-40B4-BE49-F238E27FC236}">
                <a16:creationId xmlns:a16="http://schemas.microsoft.com/office/drawing/2014/main" xmlns="" id="{E9C46064-1399-47CB-9811-F08B5632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71" y="2224486"/>
            <a:ext cx="3551927" cy="36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173D31-3EB0-4805-B2A7-05CF5DF1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8203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/>
              <a:t>MAPA DEL VIAJE DE HERNANDO DE MAGALLANES </a:t>
            </a:r>
            <a:endParaRPr lang="es-C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33DF1E8-156D-49A2-9E62-81EE509FC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90" y="1485897"/>
            <a:ext cx="8502620" cy="488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xmlns="" id="{2BC69FC5-ED93-47B3-AB10-6370350EBD7A}"/>
              </a:ext>
            </a:extLst>
          </p:cNvPr>
          <p:cNvCxnSpPr>
            <a:cxnSpLocks/>
          </p:cNvCxnSpPr>
          <p:nvPr/>
        </p:nvCxnSpPr>
        <p:spPr>
          <a:xfrm rot="5400000">
            <a:off x="7795624" y="3760653"/>
            <a:ext cx="969552" cy="6241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xmlns="" id="{ADEA03A3-41EE-44D0-8428-89CC2EEFE426}"/>
              </a:ext>
            </a:extLst>
          </p:cNvPr>
          <p:cNvCxnSpPr>
            <a:cxnSpLocks/>
          </p:cNvCxnSpPr>
          <p:nvPr/>
        </p:nvCxnSpPr>
        <p:spPr>
          <a:xfrm rot="5400000">
            <a:off x="6821715" y="5007427"/>
            <a:ext cx="1436915" cy="856344"/>
          </a:xfrm>
          <a:prstGeom prst="curvedConnector3">
            <a:avLst>
              <a:gd name="adj1" fmla="val 570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xmlns="" id="{648F5723-127C-4A44-971A-A93A3865E647}"/>
              </a:ext>
            </a:extLst>
          </p:cNvPr>
          <p:cNvCxnSpPr/>
          <p:nvPr/>
        </p:nvCxnSpPr>
        <p:spPr>
          <a:xfrm rot="10800000">
            <a:off x="3773715" y="4412343"/>
            <a:ext cx="3178629" cy="16110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xmlns="" id="{366F3984-1224-4A72-943E-8159515FE764}"/>
              </a:ext>
            </a:extLst>
          </p:cNvPr>
          <p:cNvCxnSpPr/>
          <p:nvPr/>
        </p:nvCxnSpPr>
        <p:spPr>
          <a:xfrm rot="10800000" flipV="1">
            <a:off x="3317203" y="4325256"/>
            <a:ext cx="311369" cy="23222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4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crosu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938</TotalTime>
  <Words>512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Lección de retroalimentación:   Factores que  originaron el proceso de expansión de las naciones europeas</vt:lpstr>
      <vt:lpstr>Objetivo de la clase </vt:lpstr>
      <vt:lpstr>EL MUNDO CONOCIDO ANTES DEL (RE) DESCUBRIMIENTO DE AMERICA </vt:lpstr>
      <vt:lpstr>Impulso de las EXPLORACIONES EUROPEAS </vt:lpstr>
      <vt:lpstr>VIAJES DE EXPLORACION </vt:lpstr>
      <vt:lpstr>Descubrimiento de América </vt:lpstr>
      <vt:lpstr>VIEJE DE HERNANDO DE MAGALLANES </vt:lpstr>
      <vt:lpstr>MAPA DEL VIAJE DE HERNANDO DE MAGALLANES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n° 2 ¿Qué factores originaron el proceso de expansión de las naciones europeas?</dc:title>
  <dc:creator>Katherine Subiabre</dc:creator>
  <cp:lastModifiedBy>Rubén Valdés Vásquez</cp:lastModifiedBy>
  <cp:revision>25</cp:revision>
  <dcterms:created xsi:type="dcterms:W3CDTF">2020-04-28T14:07:00Z</dcterms:created>
  <dcterms:modified xsi:type="dcterms:W3CDTF">2020-06-09T21:02:29Z</dcterms:modified>
</cp:coreProperties>
</file>