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AA281-FA52-4782-9EE5-A195CF023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Publicidad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F88146-1E77-4168-A405-BB422890B9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1 medio B</a:t>
            </a:r>
          </a:p>
        </p:txBody>
      </p:sp>
    </p:spTree>
    <p:extLst>
      <p:ext uri="{BB962C8B-B14F-4D97-AF65-F5344CB8AC3E}">
        <p14:creationId xmlns:p14="http://schemas.microsoft.com/office/powerpoint/2010/main" val="323727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50C76-B2B8-42F0-83EF-F6B73613A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la publicidad?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AEDB1-3A9A-4A19-9189-DA1C402F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800" dirty="0"/>
              <a:t>La publicidad tiene relación con la venta de un producto.</a:t>
            </a:r>
          </a:p>
          <a:p>
            <a:pPr algn="just"/>
            <a:r>
              <a:rPr lang="es-ES" sz="2800" dirty="0"/>
              <a:t>El objetivo de la publicidad es captar nuestra atención y de una manera u otra dirigir nuestra elección al momento de comprar; y no tan solo esto sino también invita al receptor a vivir y comportarse de una manera determinada.</a:t>
            </a:r>
            <a:br>
              <a:rPr lang="es-ES" dirty="0"/>
            </a:b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3D1832-33AD-4B74-BDC2-B3E4A5D8E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272" y="4633498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0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8E580-8596-462E-B2E2-5E29B2BA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Tiene distintos 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80F788-922C-4CE1-AD88-166E0ED29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400" dirty="0"/>
              <a:t>Influir en el receptor, en relación con la percepción que este último tiene del producto que se ofrece.</a:t>
            </a:r>
          </a:p>
          <a:p>
            <a:pPr algn="just"/>
            <a:r>
              <a:rPr lang="es-ES" sz="2400" dirty="0"/>
              <a:t>Vender un producto de la manera más eficiente posible.</a:t>
            </a:r>
          </a:p>
          <a:p>
            <a:pPr algn="just"/>
            <a:r>
              <a:rPr lang="es-ES" sz="2400" dirty="0"/>
              <a:t>Cambiar los hábitos de los consumidores además de sus gustos. </a:t>
            </a:r>
          </a:p>
          <a:p>
            <a:pPr algn="just"/>
            <a:r>
              <a:rPr lang="es-ES" sz="2400" dirty="0"/>
              <a:t>Crear imágenes y estereotipos.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06579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FCDD3BA-A446-4276-95D7-5E523B56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594114"/>
            <a:ext cx="3855720" cy="2157884"/>
          </a:xfrm>
        </p:spPr>
        <p:txBody>
          <a:bodyPr/>
          <a:lstStyle/>
          <a:p>
            <a:r>
              <a:rPr lang="es-CL" dirty="0"/>
              <a:t>Influir en el receptor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1C2D5142-A17B-44CB-A84B-EA126E191D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6338" y="1529812"/>
            <a:ext cx="5211762" cy="3487225"/>
          </a:xfrm>
        </p:spPr>
      </p:pic>
    </p:spTree>
    <p:extLst>
      <p:ext uri="{BB962C8B-B14F-4D97-AF65-F5344CB8AC3E}">
        <p14:creationId xmlns:p14="http://schemas.microsoft.com/office/powerpoint/2010/main" val="184034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CCFDA-B0CC-4BE6-A5BE-C911E7C8D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926" y="2461592"/>
            <a:ext cx="3855720" cy="2157884"/>
          </a:xfrm>
        </p:spPr>
        <p:txBody>
          <a:bodyPr/>
          <a:lstStyle/>
          <a:p>
            <a:r>
              <a:rPr lang="es-CL" dirty="0"/>
              <a:t>Vender el producto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C198485B-A4AE-4AFC-A5DD-668807C648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8113" y="1431234"/>
            <a:ext cx="6460434" cy="3445565"/>
          </a:xfrm>
        </p:spPr>
      </p:pic>
    </p:spTree>
    <p:extLst>
      <p:ext uri="{BB962C8B-B14F-4D97-AF65-F5344CB8AC3E}">
        <p14:creationId xmlns:p14="http://schemas.microsoft.com/office/powerpoint/2010/main" val="294501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9D76A-003D-478A-A0D4-152F8D4C7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350058"/>
            <a:ext cx="3855720" cy="2157884"/>
          </a:xfrm>
        </p:spPr>
        <p:txBody>
          <a:bodyPr/>
          <a:lstStyle/>
          <a:p>
            <a:r>
              <a:rPr lang="es-CL" dirty="0"/>
              <a:t>Cambiar hábitos de los consumidores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34B2DE9A-DB6D-4BE6-A6A6-D3CBEDC15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6338" y="1088828"/>
            <a:ext cx="5211762" cy="4369193"/>
          </a:xfrm>
        </p:spPr>
      </p:pic>
    </p:spTree>
    <p:extLst>
      <p:ext uri="{BB962C8B-B14F-4D97-AF65-F5344CB8AC3E}">
        <p14:creationId xmlns:p14="http://schemas.microsoft.com/office/powerpoint/2010/main" val="263613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4340C-0C82-4CED-9BF3-777F62F6D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249556"/>
            <a:ext cx="3855720" cy="2157884"/>
          </a:xfrm>
        </p:spPr>
        <p:txBody>
          <a:bodyPr/>
          <a:lstStyle/>
          <a:p>
            <a:r>
              <a:rPr lang="es-CL" dirty="0"/>
              <a:t>Crear imágenes y estereotipos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7721B7D3-53CF-4153-9B6C-E35D46AD42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86314" y="1603513"/>
            <a:ext cx="6401694" cy="3366052"/>
          </a:xfrm>
        </p:spPr>
      </p:pic>
    </p:spTree>
    <p:extLst>
      <p:ext uri="{BB962C8B-B14F-4D97-AF65-F5344CB8AC3E}">
        <p14:creationId xmlns:p14="http://schemas.microsoft.com/office/powerpoint/2010/main" val="4259057065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16</TotalTime>
  <Words>129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Franklin Gothic Book</vt:lpstr>
      <vt:lpstr>Recorte</vt:lpstr>
      <vt:lpstr>Publicidad</vt:lpstr>
      <vt:lpstr>¿Qué es la publicidad?</vt:lpstr>
      <vt:lpstr>Tiene distintos objetivos</vt:lpstr>
      <vt:lpstr>Influir en el receptor</vt:lpstr>
      <vt:lpstr>Vender el producto</vt:lpstr>
      <vt:lpstr>Cambiar hábitos de los consumidores</vt:lpstr>
      <vt:lpstr>Crear imágenes y estereotipos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Publicidad</dc:title>
  <dc:creator>Constanza</dc:creator>
  <cp:lastModifiedBy>Constanza</cp:lastModifiedBy>
  <cp:revision>2</cp:revision>
  <dcterms:created xsi:type="dcterms:W3CDTF">2020-06-22T05:38:06Z</dcterms:created>
  <dcterms:modified xsi:type="dcterms:W3CDTF">2020-06-22T05:54:32Z</dcterms:modified>
</cp:coreProperties>
</file>