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9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6/22/2020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Propaganda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/>
              <a:t>I°</a:t>
            </a:r>
            <a:r>
              <a:rPr lang="es-CL" dirty="0"/>
              <a:t> medio B</a:t>
            </a:r>
          </a:p>
        </p:txBody>
      </p:sp>
    </p:spTree>
    <p:extLst>
      <p:ext uri="{BB962C8B-B14F-4D97-AF65-F5344CB8AC3E}">
        <p14:creationId xmlns:p14="http://schemas.microsoft.com/office/powerpoint/2010/main" val="159917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propaganda?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882" y="2121408"/>
            <a:ext cx="11269014" cy="4050792"/>
          </a:xfrm>
        </p:spPr>
        <p:txBody>
          <a:bodyPr>
            <a:normAutofit/>
          </a:bodyPr>
          <a:lstStyle/>
          <a:p>
            <a:pPr algn="just"/>
            <a:r>
              <a:rPr lang="es-MX" sz="3600" dirty="0"/>
              <a:t>Como propaganda se conoce el </a:t>
            </a:r>
            <a:r>
              <a:rPr lang="es-MX" sz="3600" b="1" dirty="0"/>
              <a:t>conjunto de medios, métodos y técnicas por medio de los cuales se da a conocer, se divulga o se difunde un mensaje con el objetivo de atraer adeptos o seguidores para su causa</a:t>
            </a:r>
            <a:r>
              <a:rPr lang="es-MX" sz="3600" dirty="0"/>
              <a:t> o de influir sobre la conducta de las personas.</a:t>
            </a:r>
            <a:endParaRPr lang="es-CL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81" y="651439"/>
            <a:ext cx="1944710" cy="1275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13" y="4577817"/>
            <a:ext cx="3121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515155"/>
            <a:ext cx="11191741" cy="5657045"/>
          </a:xfrm>
        </p:spPr>
        <p:txBody>
          <a:bodyPr>
            <a:normAutofit/>
          </a:bodyPr>
          <a:lstStyle/>
          <a:p>
            <a:pPr algn="just"/>
            <a:r>
              <a:rPr lang="es-MX" sz="3600" dirty="0"/>
              <a:t>Como tal, la propaganda </a:t>
            </a:r>
            <a:r>
              <a:rPr lang="es-MX" sz="3600" b="1" dirty="0"/>
              <a:t>ha sido utilizada con fines fundamentalmente políticos, religiosos, sociales o, incluso, militares</a:t>
            </a:r>
            <a:r>
              <a:rPr lang="es-MX" sz="3600" dirty="0"/>
              <a:t> a lo largo de la historia. Es un arma importante de lucha ideológica que se vale de todos los medios de comunicación que están a su alcance, desde los tradicionales hasta los no tradicionales. </a:t>
            </a:r>
            <a:r>
              <a:rPr lang="es-MX" sz="3600" b="1" dirty="0"/>
              <a:t>Se diferencia notablemente de la publicidad</a:t>
            </a:r>
            <a:r>
              <a:rPr lang="es-MX" sz="3600" dirty="0"/>
              <a:t>.</a:t>
            </a:r>
            <a:endParaRPr lang="es-CL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14" y="4146804"/>
            <a:ext cx="2967228" cy="2711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5" y="4324216"/>
            <a:ext cx="2327788" cy="23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730" y="244699"/>
            <a:ext cx="10780518" cy="6413678"/>
          </a:xfrm>
        </p:spPr>
        <p:txBody>
          <a:bodyPr>
            <a:normAutofit/>
          </a:bodyPr>
          <a:lstStyle/>
          <a:p>
            <a:pPr algn="just"/>
            <a:r>
              <a:rPr lang="es-MX" sz="3600" dirty="0"/>
              <a:t>La propaganda es la encargada de trasmitir un mensaje (doctrinas, opiniones, ideas, etc.) para persuadir o convencer a las personas en torno a un tema o asunto, para que se concienticen o sensibilicen respecto a él.</a:t>
            </a:r>
          </a:p>
          <a:p>
            <a:pPr algn="just"/>
            <a:endParaRPr lang="es-MX" sz="3600" dirty="0"/>
          </a:p>
          <a:p>
            <a:pPr marL="0" indent="0" algn="just">
              <a:buNone/>
            </a:pPr>
            <a:endParaRPr lang="es-MX" sz="3600" dirty="0"/>
          </a:p>
          <a:p>
            <a:pPr marL="0" indent="0" algn="just">
              <a:buNone/>
            </a:pPr>
            <a:endParaRPr lang="es-MX" sz="3600" dirty="0"/>
          </a:p>
          <a:p>
            <a:pPr algn="just"/>
            <a:r>
              <a:rPr lang="es-MX" sz="3600" dirty="0"/>
              <a:t>Doctrina: enseñanza que se da para la instrucción de alguien.</a:t>
            </a:r>
            <a:endParaRPr lang="es-CL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77" y="2320344"/>
            <a:ext cx="3584016" cy="22774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79" y="5350166"/>
            <a:ext cx="1774796" cy="11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9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879" y="167427"/>
            <a:ext cx="10058400" cy="888642"/>
          </a:xfrm>
        </p:spPr>
        <p:txBody>
          <a:bodyPr/>
          <a:lstStyle/>
          <a:p>
            <a:pPr algn="ctr"/>
            <a:r>
              <a:rPr lang="es-CL" dirty="0"/>
              <a:t>Actualmente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034" y="1223494"/>
            <a:ext cx="11127346" cy="265304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3200" dirty="0"/>
              <a:t>Hoy en día las propagandas son usadas sobre todo durante las campañas electorales para cautivar a los electores por la opción que se les presenta como mejor. En tiempos de guerra, puede ser utilizada tanto para mover a los ciudadanos a servir a su nación, como a enardecer el sentimiento patriótico de la población en general.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68" y="4043966"/>
            <a:ext cx="3198611" cy="2476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42" y="3567448"/>
            <a:ext cx="2409337" cy="31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2428" y="656823"/>
            <a:ext cx="10535820" cy="5515377"/>
          </a:xfrm>
        </p:spPr>
        <p:txBody>
          <a:bodyPr>
            <a:normAutofit/>
          </a:bodyPr>
          <a:lstStyle/>
          <a:p>
            <a:pPr algn="just"/>
            <a:r>
              <a:rPr lang="es-MX" sz="3600" dirty="0"/>
              <a:t>Asimismo, la propaganda también puede ser usada para tratar otros temas de enorme importancia, como la concientización ambiental, la lucha contra las drogas, el alcohol y el tabaco, o contra la discriminación en todos sus tipos: racial, étnica o sexual.</a:t>
            </a:r>
            <a:endParaRPr lang="es-CL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24" y="4235047"/>
            <a:ext cx="9567751" cy="19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1256" cy="36189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0"/>
            <a:ext cx="5715000" cy="36189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963"/>
            <a:ext cx="6671255" cy="3239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01" y="3924010"/>
            <a:ext cx="5113709" cy="29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77242"/>
            <a:ext cx="4932607" cy="55087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28" y="1197735"/>
            <a:ext cx="6239777" cy="41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" y="296214"/>
            <a:ext cx="6858000" cy="59886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879426"/>
            <a:ext cx="4404575" cy="48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35</TotalTime>
  <Words>289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Georgia</vt:lpstr>
      <vt:lpstr>Trebuchet MS</vt:lpstr>
      <vt:lpstr>Wingdings</vt:lpstr>
      <vt:lpstr>Tipo de madera</vt:lpstr>
      <vt:lpstr>Propaganda</vt:lpstr>
      <vt:lpstr>¿Qué es propaganda?</vt:lpstr>
      <vt:lpstr>Presentación de PowerPoint</vt:lpstr>
      <vt:lpstr>Presentación de PowerPoint</vt:lpstr>
      <vt:lpstr>Actualmente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Liceo República Argentina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</dc:title>
  <dc:creator>Constanza Garrido</dc:creator>
  <cp:lastModifiedBy>Constanza</cp:lastModifiedBy>
  <cp:revision>5</cp:revision>
  <dcterms:created xsi:type="dcterms:W3CDTF">2017-10-24T22:32:35Z</dcterms:created>
  <dcterms:modified xsi:type="dcterms:W3CDTF">2020-06-22T05:32:24Z</dcterms:modified>
</cp:coreProperties>
</file>