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ESTRATEGIAS DE PERSUASIÓN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EN LOS MEDIOS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410839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Apelación a los sentimientos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83" y="2022838"/>
            <a:ext cx="5470369" cy="33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Recurso de la fama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20" y="2377429"/>
            <a:ext cx="8105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Testimonios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2" y="2063396"/>
            <a:ext cx="5537915" cy="31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Recursos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Lo natural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73" y="1837765"/>
            <a:ext cx="3084155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Recursos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Estadísticas o datos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72" y="2268473"/>
            <a:ext cx="4375329" cy="29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Conocer e identificar estrategias que utilizan los medios de comunicación para persuadirnos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03" y="963611"/>
            <a:ext cx="3627738" cy="17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6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LA PERSUACIÓN?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 Acción o efecto de persuadir</a:t>
            </a:r>
          </a:p>
          <a:p>
            <a:r>
              <a:rPr lang="es-MX" sz="2800" dirty="0"/>
              <a:t>1. </a:t>
            </a:r>
            <a:r>
              <a:rPr lang="es-MX" sz="2800" dirty="0" err="1"/>
              <a:t>tr</a:t>
            </a:r>
            <a:r>
              <a:rPr lang="es-MX" sz="2800" dirty="0"/>
              <a:t>. Inducir, mover, obligar a alguien con razones a creer o hacer algo</a:t>
            </a:r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31" y="1552121"/>
            <a:ext cx="2187317" cy="17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PERSUASIÓN EN LOS MMC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>
                <a:solidFill>
                  <a:srgbClr val="4B4B57"/>
                </a:solidFill>
                <a:latin typeface="Lato" panose="020F0502020204030203" pitchFamily="34" charset="0"/>
              </a:rPr>
              <a:t>la comunicación es la acción o proceso mediante el cual existe un </a:t>
            </a:r>
            <a:r>
              <a:rPr lang="es-MX" b="1" dirty="0">
                <a:solidFill>
                  <a:srgbClr val="4B4B57"/>
                </a:solidFill>
                <a:latin typeface="Lato" panose="020F0502020204030203" pitchFamily="34" charset="0"/>
              </a:rPr>
              <a:t>intercambio de información </a:t>
            </a:r>
            <a:r>
              <a:rPr lang="es-MX" dirty="0">
                <a:solidFill>
                  <a:srgbClr val="4B4B57"/>
                </a:solidFill>
                <a:latin typeface="Lato" panose="020F0502020204030203" pitchFamily="34" charset="0"/>
              </a:rPr>
              <a:t>de cualquier tipo entre dos o más individuos.</a:t>
            </a:r>
          </a:p>
          <a:p>
            <a:r>
              <a:rPr lang="es-MX" dirty="0">
                <a:solidFill>
                  <a:srgbClr val="4B4B57"/>
                </a:solidFill>
                <a:latin typeface="Lato" panose="020F0502020204030203" pitchFamily="34" charset="0"/>
              </a:rPr>
              <a:t>Al ocurrir este intercambio de información, es fácil mediante algunas técnicas, persuadir al interlocutor de una o varias cosas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29" y="1269389"/>
            <a:ext cx="2596131" cy="13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Manipulación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Las técnicas de persuasión son también llamadas técnicas de manipulación, porque nos impulsan o llevan a hacer determinada cosa que puede ser que queramos o que no.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79" y="685800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Exposición constante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AL ESTAR DIARIAMENTE Y CONSTANTEMENTE EXPUESTOS A LOS MEDIOS, SOMOS MÁS SUCEPTIBLES A LA MANIPULACIÓN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09" y="4251101"/>
            <a:ext cx="2990850" cy="152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02" y="293082"/>
            <a:ext cx="3573649" cy="27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0" y="238997"/>
            <a:ext cx="5476875" cy="2619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35" y="421046"/>
            <a:ext cx="4674056" cy="28888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75" y="3309872"/>
            <a:ext cx="3700249" cy="29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Uso del humor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7" y="1837765"/>
            <a:ext cx="3575350" cy="42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Estrategias de persuasión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/>
              <a:t>Presencia de estereotipos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62" y="2264616"/>
            <a:ext cx="5935530" cy="29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240</TotalTime>
  <Words>189</Words>
  <Application>Microsoft Office PowerPoint</Application>
  <PresentationFormat>Panorámica</PresentationFormat>
  <Paragraphs>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Impact</vt:lpstr>
      <vt:lpstr>Lato</vt:lpstr>
      <vt:lpstr>Evento principal</vt:lpstr>
      <vt:lpstr>ESTRATEGIAS DE PERSUASIÓN</vt:lpstr>
      <vt:lpstr>OBJETIVO</vt:lpstr>
      <vt:lpstr>¿QUÉ ES LA PERSUACIÓN?</vt:lpstr>
      <vt:lpstr>PERSUASIÓN EN LOS MMC</vt:lpstr>
      <vt:lpstr>Manipulación</vt:lpstr>
      <vt:lpstr>Exposición constante</vt:lpstr>
      <vt:lpstr>Presentación de PowerPoint</vt:lpstr>
      <vt:lpstr>Estrategias de persuasión</vt:lpstr>
      <vt:lpstr>Estrategias de persuasión</vt:lpstr>
      <vt:lpstr>Estrategias de persuasión</vt:lpstr>
      <vt:lpstr>Estrategias de persuasión</vt:lpstr>
      <vt:lpstr>Estrategias de persuasión</vt:lpstr>
      <vt:lpstr>Recursos de persuasión</vt:lpstr>
      <vt:lpstr>Recursos de persuasión</vt:lpstr>
    </vt:vector>
  </TitlesOfParts>
  <Company>Liceo República Argentina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PERSUASIÓN</dc:title>
  <dc:creator>Constanza Garrido</dc:creator>
  <cp:lastModifiedBy>Constanza</cp:lastModifiedBy>
  <cp:revision>11</cp:revision>
  <dcterms:created xsi:type="dcterms:W3CDTF">2018-10-28T20:42:28Z</dcterms:created>
  <dcterms:modified xsi:type="dcterms:W3CDTF">2020-06-22T05:31:03Z</dcterms:modified>
</cp:coreProperties>
</file>