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CA0FF7-4F4A-4AA4-8FF0-E091706B08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DOTACION DE PERSONAL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0F1C46-9192-4D0E-B8B2-263D8D34F2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CLASE N°4</a:t>
            </a:r>
          </a:p>
          <a:p>
            <a:endParaRPr lang="es-CL" dirty="0"/>
          </a:p>
          <a:p>
            <a:r>
              <a:rPr lang="es-CL" dirty="0"/>
              <a:t>Se entrega el 10 de Julio</a:t>
            </a:r>
          </a:p>
        </p:txBody>
      </p:sp>
    </p:spTree>
    <p:extLst>
      <p:ext uri="{BB962C8B-B14F-4D97-AF65-F5344CB8AC3E}">
        <p14:creationId xmlns:p14="http://schemas.microsoft.com/office/powerpoint/2010/main" val="2781485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4F2CBD-CC8F-409B-963B-201F9FC2F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 de la clase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09178D-721D-4E6A-83FF-00102A8D8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3200" dirty="0"/>
              <a:t>Construir un organigrama institucional, utilizando una cartulina o papel </a:t>
            </a:r>
            <a:r>
              <a:rPr lang="es-CL" sz="3200" dirty="0" err="1"/>
              <a:t>craft</a:t>
            </a:r>
            <a:r>
              <a:rPr lang="es-CL" sz="3200" dirty="0"/>
              <a:t>. Para esto debes buscar información de las empresas a aplicar le organigrama. 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C43F026-B0D8-48C3-A2C3-47BFBC19D16D}"/>
              </a:ext>
            </a:extLst>
          </p:cNvPr>
          <p:cNvSpPr/>
          <p:nvPr/>
        </p:nvSpPr>
        <p:spPr>
          <a:xfrm>
            <a:off x="3845028" y="4716621"/>
            <a:ext cx="5085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Evaluación N°1</a:t>
            </a:r>
          </a:p>
        </p:txBody>
      </p:sp>
    </p:spTree>
    <p:extLst>
      <p:ext uri="{BB962C8B-B14F-4D97-AF65-F5344CB8AC3E}">
        <p14:creationId xmlns:p14="http://schemas.microsoft.com/office/powerpoint/2010/main" val="232903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E0721E4-3973-4500-AC3D-2F94DADD6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304507"/>
              </p:ext>
            </p:extLst>
          </p:nvPr>
        </p:nvGraphicFramePr>
        <p:xfrm>
          <a:off x="106017" y="0"/>
          <a:ext cx="12085984" cy="10262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3044">
                  <a:extLst>
                    <a:ext uri="{9D8B030D-6E8A-4147-A177-3AD203B41FA5}">
                      <a16:colId xmlns:a16="http://schemas.microsoft.com/office/drawing/2014/main" val="473371383"/>
                    </a:ext>
                  </a:extLst>
                </a:gridCol>
                <a:gridCol w="2557669">
                  <a:extLst>
                    <a:ext uri="{9D8B030D-6E8A-4147-A177-3AD203B41FA5}">
                      <a16:colId xmlns:a16="http://schemas.microsoft.com/office/drawing/2014/main" val="465057042"/>
                    </a:ext>
                  </a:extLst>
                </a:gridCol>
                <a:gridCol w="2067340">
                  <a:extLst>
                    <a:ext uri="{9D8B030D-6E8A-4147-A177-3AD203B41FA5}">
                      <a16:colId xmlns:a16="http://schemas.microsoft.com/office/drawing/2014/main" val="2956398267"/>
                    </a:ext>
                  </a:extLst>
                </a:gridCol>
                <a:gridCol w="636104">
                  <a:extLst>
                    <a:ext uri="{9D8B030D-6E8A-4147-A177-3AD203B41FA5}">
                      <a16:colId xmlns:a16="http://schemas.microsoft.com/office/drawing/2014/main" val="1238214063"/>
                    </a:ext>
                  </a:extLst>
                </a:gridCol>
                <a:gridCol w="1815548">
                  <a:extLst>
                    <a:ext uri="{9D8B030D-6E8A-4147-A177-3AD203B41FA5}">
                      <a16:colId xmlns:a16="http://schemas.microsoft.com/office/drawing/2014/main" val="84990060"/>
                    </a:ext>
                  </a:extLst>
                </a:gridCol>
                <a:gridCol w="1696279">
                  <a:extLst>
                    <a:ext uri="{9D8B030D-6E8A-4147-A177-3AD203B41FA5}">
                      <a16:colId xmlns:a16="http://schemas.microsoft.com/office/drawing/2014/main" val="2087180240"/>
                    </a:ext>
                  </a:extLst>
                </a:gridCol>
              </a:tblGrid>
              <a:tr h="647155">
                <a:tc>
                  <a:txBody>
                    <a:bodyPr/>
                    <a:lstStyle/>
                    <a:p>
                      <a:r>
                        <a:rPr lang="es-CL" dirty="0"/>
                        <a:t>Rubrica de Evaluación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/>
                        <a:t>1</a:t>
                      </a:r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274230"/>
                  </a:ext>
                </a:extLst>
              </a:tr>
              <a:tr h="6515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Realiza una lista para enumerar todos los departamentos que existen.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Realiza la lista, incluye todos los departamentos de la empresa.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Realiza la lista de los departamentos pero solo incluye un poco mas de la mitad.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/>
                        <a:t>Realiza la lista pero incluye menos de la mitad de los departamentos. </a:t>
                      </a:r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CL" dirty="0"/>
                        <a:t>Realiza la lista pero incluye menos de la mitad de los departamentos.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 realiza la lista.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428177"/>
                  </a:ext>
                </a:extLst>
              </a:tr>
              <a:tr h="3578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Apunta las personas que llevan cada departamento.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Nombra a cada persona que menciona el caso.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Nombra mas de la mitad de las personas.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/>
                        <a:t>Nombra menos de la mitad de las personas.</a:t>
                      </a:r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CL" dirty="0"/>
                        <a:t>Nombra menos de la mitad de las personas.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 nombra ninguna persona.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637452"/>
                  </a:ext>
                </a:extLst>
              </a:tr>
              <a:tr h="3617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Definir la jerarquía interna.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Define correctamente la jerarquía.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 equivoca en un elemento de la jerarquía interna.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 dirty="0"/>
                        <a:t>Se equivoca entre dos a tres elementos de la jerarquía interna.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CL" dirty="0"/>
                        <a:t>Se equivoca entre dos a tres elementos de la jerarquía interna.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 equivoca en mas de cuatro elementos de la jerarquía interna.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0791"/>
                  </a:ext>
                </a:extLst>
              </a:tr>
              <a:tr h="3907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Selecciona el tipo de organigrama.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Selecciona el tipo Horizontal, vertical o circular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CL" dirty="0" err="1"/>
                        <a:t>Trealiza</a:t>
                      </a:r>
                      <a:r>
                        <a:rPr lang="es-CL" dirty="0"/>
                        <a:t> un </a:t>
                      </a:r>
                      <a:r>
                        <a:rPr lang="es-CL" dirty="0" err="1"/>
                        <a:t>mix</a:t>
                      </a:r>
                      <a:r>
                        <a:rPr lang="es-CL" dirty="0"/>
                        <a:t> de organigramas, pero ninguno esta definido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 realiza ningún organigrama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361243"/>
                  </a:ext>
                </a:extLst>
              </a:tr>
              <a:tr h="369946">
                <a:tc>
                  <a:txBody>
                    <a:bodyPr/>
                    <a:lstStyle/>
                    <a:p>
                      <a:r>
                        <a:rPr lang="es-CL" dirty="0"/>
                        <a:t>Entrega el trabajo a tiempo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Lo entrega justo a tiempo.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Se demora un día en entregar el trabajo. 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Entrega el trabajo con la actividad realizada a medias.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 presenta el trabajo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318163"/>
                  </a:ext>
                </a:extLst>
              </a:tr>
              <a:tr h="647155">
                <a:tc>
                  <a:txBody>
                    <a:bodyPr/>
                    <a:lstStyle/>
                    <a:p>
                      <a:r>
                        <a:rPr lang="es-CL" dirty="0"/>
                        <a:t>Trabaja de manera individual, sin preguntar o molestar a sus compañeros, solo a su docente cuando lo necesita.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Si correctamente individual, no molesta a sus compañeros.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 dirty="0"/>
                        <a:t>Molesta entre una a tres veces a sus compañeros.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Molesta entre 4 a 5 veces a su compañero.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Molesta mas de 6 veces.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287542"/>
                  </a:ext>
                </a:extLst>
              </a:tr>
              <a:tr h="647155">
                <a:tc>
                  <a:txBody>
                    <a:bodyPr/>
                    <a:lstStyle/>
                    <a:p>
                      <a:r>
                        <a:rPr lang="es-CL" dirty="0"/>
                        <a:t>Pinta cada departamento con un color distinto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Pinta cada departamento con su color.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 dirty="0"/>
                        <a:t>Pinta mas de la mitad de los departamentos, pero no completo.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Pinta menos de la mitad de departamentos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 pinta los departamentos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049420"/>
                  </a:ext>
                </a:extLst>
              </a:tr>
              <a:tr h="647155">
                <a:tc>
                  <a:txBody>
                    <a:bodyPr/>
                    <a:lstStyle/>
                    <a:p>
                      <a:r>
                        <a:rPr lang="es-CL" dirty="0"/>
                        <a:t>Se logra entender la organización de la empresa.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Si se logra entender.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 dirty="0"/>
                        <a:t>Medianamente se logra entender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 se logra entender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18548"/>
                  </a:ext>
                </a:extLst>
              </a:tr>
              <a:tr h="647155">
                <a:tc>
                  <a:txBody>
                    <a:bodyPr/>
                    <a:lstStyle/>
                    <a:p>
                      <a:r>
                        <a:rPr lang="es-CL" dirty="0"/>
                        <a:t>Integra las líneas correspondiente a la unión de cada departamento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Si une cada departamento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Une algunos departamentos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 integra </a:t>
                      </a:r>
                      <a:r>
                        <a:rPr lang="es-CL" dirty="0" err="1"/>
                        <a:t>lineas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68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7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70E60-0214-4E78-9630-47C5C6F5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Listado de empresas. Elige una de ellas.  </a:t>
            </a:r>
          </a:p>
        </p:txBody>
      </p:sp>
      <p:pic>
        <p:nvPicPr>
          <p:cNvPr id="1026" name="Picture 2" descr="Colun - Toda la magia del sur - Colun - Toda la magia del sur">
            <a:extLst>
              <a:ext uri="{FF2B5EF4-FFF2-40B4-BE49-F238E27FC236}">
                <a16:creationId xmlns:a16="http://schemas.microsoft.com/office/drawing/2014/main" id="{976C9D92-0357-406E-8F26-44E397DDA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86" y="289891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uni Coyhaique (@municoyhaique) | Twitter">
            <a:extLst>
              <a:ext uri="{FF2B5EF4-FFF2-40B4-BE49-F238E27FC236}">
                <a16:creationId xmlns:a16="http://schemas.microsoft.com/office/drawing/2014/main" id="{227061FD-1834-4C04-98FD-EA84EAC91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352" y="3987246"/>
            <a:ext cx="2461591" cy="246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aufmann Servicios Financieros | Quienes Somos">
            <a:extLst>
              <a:ext uri="{FF2B5EF4-FFF2-40B4-BE49-F238E27FC236}">
                <a16:creationId xmlns:a16="http://schemas.microsoft.com/office/drawing/2014/main" id="{08831012-6A5E-46C2-9D0A-2B59776C7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443" y="2462005"/>
            <a:ext cx="24765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riosur SA - Friosur S.A. empresa del rubro... | Facebook">
            <a:extLst>
              <a:ext uri="{FF2B5EF4-FFF2-40B4-BE49-F238E27FC236}">
                <a16:creationId xmlns:a16="http://schemas.microsoft.com/office/drawing/2014/main" id="{E69B82CC-0988-4076-9AF7-ED10C52CB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461" y="2238167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eclaración Pública de Aguas Patagonia por situación legal de ex ...">
            <a:extLst>
              <a:ext uri="{FF2B5EF4-FFF2-40B4-BE49-F238E27FC236}">
                <a16:creationId xmlns:a16="http://schemas.microsoft.com/office/drawing/2014/main" id="{369438DF-B6A0-4F23-83ED-2196F1023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183" y="4558815"/>
            <a:ext cx="2783279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118422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30</TotalTime>
  <Words>402</Words>
  <Application>Microsoft Office PowerPoint</Application>
  <PresentationFormat>Panorámica</PresentationFormat>
  <Paragraphs>55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Paquete</vt:lpstr>
      <vt:lpstr>DOTACION DE PERSONAL</vt:lpstr>
      <vt:lpstr>Objetivo de la clase</vt:lpstr>
      <vt:lpstr>Presentación de PowerPoint</vt:lpstr>
      <vt:lpstr>Listado de empresas. Elige una de ellas.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DOTACION DE PERSONAL</dc:title>
  <dc:creator>Luna</dc:creator>
  <cp:lastModifiedBy>Luna</cp:lastModifiedBy>
  <cp:revision>5</cp:revision>
  <dcterms:created xsi:type="dcterms:W3CDTF">2019-03-18T17:40:13Z</dcterms:created>
  <dcterms:modified xsi:type="dcterms:W3CDTF">2020-06-08T18:58:27Z</dcterms:modified>
</cp:coreProperties>
</file>