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FB05FA-3131-4DCD-8295-4743FFC04F4B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13300-64CF-42C7-8B47-9F709E2409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983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7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52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94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81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62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841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4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53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49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583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4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67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83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46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9C98-A34C-44E6-8155-60576B0536B8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1D1CC0-DB2A-4F20-ADFC-EFBBDC2BA8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57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therine.subiabre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473189-784E-4CFC-AEE6-856723ADF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663" y="22923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>UNIDAD 1: Crisis, Totalitarismos y guerras en la primera mitad del siglo XX: los desafíos para el estado y la democracia para Chile y el mundo.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2798284" y="5023692"/>
            <a:ext cx="448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Curso: 2° medio </a:t>
            </a:r>
          </a:p>
          <a:p>
            <a:r>
              <a:rPr lang="es-CL" dirty="0" smtClean="0"/>
              <a:t>Profesora: Katherine Subiabre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789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92A951-B28C-455A-9394-132EB431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continuación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E951E1B-9BD3-43B1-8798-D9B2E8696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Actividad n°3 : desarrolla las guía de aprendizaje “ Aparición de la Cultura de masas”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664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8D62F5-172F-41C4-9613-5356D75B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Cuídense mucho!! </a:t>
            </a:r>
            <a:endParaRPr lang="es-CL" dirty="0"/>
          </a:p>
        </p:txBody>
      </p:sp>
      <p:pic>
        <p:nvPicPr>
          <p:cNvPr id="1026" name="Picture 2" descr="Gif de despedida 11 » GIF Images Download">
            <a:extLst>
              <a:ext uri="{FF2B5EF4-FFF2-40B4-BE49-F238E27FC236}">
                <a16:creationId xmlns="" xmlns:a16="http://schemas.microsoft.com/office/drawing/2014/main" id="{122BFD91-9841-4992-998D-297BB40E1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1789009"/>
            <a:ext cx="6921304" cy="47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313A28-91BC-4318-9A37-BCC54CD7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Hola chicos y chicas!!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AE82934-C26A-4E7B-BCA8-AE056C0C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31232" cy="3880773"/>
          </a:xfrm>
        </p:spPr>
        <p:txBody>
          <a:bodyPr/>
          <a:lstStyle/>
          <a:p>
            <a:r>
              <a:rPr lang="es-MX" dirty="0"/>
              <a:t>Espero que se encuentren bien junto a sus familias </a:t>
            </a:r>
            <a:r>
              <a:rPr lang="es-MX" dirty="0">
                <a:sym typeface="Wingdings" panose="05000000000000000000" pitchFamily="2" charset="2"/>
              </a:rPr>
              <a:t> </a:t>
            </a:r>
          </a:p>
          <a:p>
            <a:r>
              <a:rPr lang="es-MX" dirty="0">
                <a:sym typeface="Wingdings" panose="05000000000000000000" pitchFamily="2" charset="2"/>
              </a:rPr>
              <a:t>Les dejo este </a:t>
            </a:r>
            <a:r>
              <a:rPr lang="es-MX" dirty="0" err="1">
                <a:sym typeface="Wingdings" panose="05000000000000000000" pitchFamily="2" charset="2"/>
              </a:rPr>
              <a:t>ppt</a:t>
            </a:r>
            <a:r>
              <a:rPr lang="es-MX" dirty="0">
                <a:sym typeface="Wingdings" panose="05000000000000000000" pitchFamily="2" charset="2"/>
              </a:rPr>
              <a:t> el cual deben copiar en su cuaderno de la asignatura ( historia) </a:t>
            </a:r>
          </a:p>
          <a:p>
            <a:r>
              <a:rPr lang="es-MX" dirty="0">
                <a:sym typeface="Wingdings" panose="05000000000000000000" pitchFamily="2" charset="2"/>
              </a:rPr>
              <a:t>Deben desarrollar las actividades en su cuaderno. </a:t>
            </a:r>
          </a:p>
          <a:p>
            <a:r>
              <a:rPr lang="es-MX" dirty="0">
                <a:sym typeface="Wingdings" panose="05000000000000000000" pitchFamily="2" charset="2"/>
              </a:rPr>
              <a:t>Deben realizar la guía </a:t>
            </a:r>
            <a:r>
              <a:rPr lang="es-MX" dirty="0"/>
              <a:t>“ Aparición de la Cultura de masas” y enviar foto, Word  desarrollada al correo electrónico </a:t>
            </a:r>
            <a:r>
              <a:rPr lang="es-MX" dirty="0">
                <a:hlinkClick r:id="rId2"/>
              </a:rPr>
              <a:t>katherine.subiabre@Hotmail.com</a:t>
            </a:r>
            <a:r>
              <a:rPr lang="es-MX" dirty="0"/>
              <a:t> o hacer llegar vía </a:t>
            </a:r>
            <a:r>
              <a:rPr lang="es-MX" dirty="0" err="1"/>
              <a:t>whatsApp</a:t>
            </a:r>
            <a:r>
              <a:rPr lang="es-MX" dirty="0"/>
              <a:t> +56956476773 el día miércoles 08 de Mayo. </a:t>
            </a:r>
          </a:p>
          <a:p>
            <a:r>
              <a:rPr lang="es-MX" dirty="0"/>
              <a:t>Les cuento además, que llevare un registro de las actividades entregadas por cada uno. </a:t>
            </a:r>
          </a:p>
          <a:p>
            <a:r>
              <a:rPr lang="es-MX" dirty="0"/>
              <a:t>Informar al correo electrónico o WhatsApp cualquier inconveniente para realizar las actividades. </a:t>
            </a:r>
            <a:endParaRPr lang="es-CL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26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77603A-8F9E-4F46-BEE7-881C409A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Objetivo de la clase </a:t>
            </a:r>
            <a:r>
              <a:rPr lang="es-MX" u="sng" dirty="0" smtClean="0"/>
              <a:t>( OA 1) </a:t>
            </a:r>
            <a:endParaRPr lang="es-CL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9AA41C-27C2-47E0-93CD-A19763A5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b="1" dirty="0"/>
              <a:t>Reconocer aprendizajes previos e introducir nuevos contenidos.   </a:t>
            </a:r>
            <a:endParaRPr lang="es-CL" sz="2400" b="1" dirty="0"/>
          </a:p>
        </p:txBody>
      </p:sp>
      <p:pic>
        <p:nvPicPr>
          <p:cNvPr id="2050" name="Picture 2" descr="La cultura en el periodo de entreguerras | Periodistas en Español">
            <a:extLst>
              <a:ext uri="{FF2B5EF4-FFF2-40B4-BE49-F238E27FC236}">
                <a16:creationId xmlns="" xmlns:a16="http://schemas.microsoft.com/office/drawing/2014/main" id="{5026DACE-D875-4AFF-B575-F3075898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09" y="2762250"/>
            <a:ext cx="5715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0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2F5AB6-F2C8-4596-A74B-0F1476F2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Para comenzar…algunos acontecimientos históricos del siglo XX.   </a:t>
            </a:r>
            <a:endParaRPr lang="es-CL" dirty="0"/>
          </a:p>
        </p:txBody>
      </p:sp>
      <p:pic>
        <p:nvPicPr>
          <p:cNvPr id="1026" name="Picture 2" descr="PresentacióN2">
            <a:extLst>
              <a:ext uri="{FF2B5EF4-FFF2-40B4-BE49-F238E27FC236}">
                <a16:creationId xmlns="" xmlns:a16="http://schemas.microsoft.com/office/drawing/2014/main" id="{F3CCAE9B-75B7-4155-B9AB-8BC57CDFC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0688"/>
            <a:ext cx="7906043" cy="49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8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865E5B-77F9-4945-9316-1887DA41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4" y="384517"/>
            <a:ext cx="8596668" cy="1320800"/>
          </a:xfrm>
        </p:spPr>
        <p:txBody>
          <a:bodyPr/>
          <a:lstStyle/>
          <a:p>
            <a:r>
              <a:rPr lang="es-MX" dirty="0"/>
              <a:t>RECORDAR… actividad 1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3288CC74-D7FF-4855-8B0A-D549B1591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2" y="0"/>
            <a:ext cx="4967777" cy="6858000"/>
          </a:xfr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EF9FB0F-26F5-4D86-9691-7ACC436E4380}"/>
              </a:ext>
            </a:extLst>
          </p:cNvPr>
          <p:cNvSpPr txBox="1"/>
          <p:nvPr/>
        </p:nvSpPr>
        <p:spPr>
          <a:xfrm>
            <a:off x="618978" y="2574388"/>
            <a:ext cx="360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Eric Hobsbawm, ¿ Es la primera mitad del Siglo XX un periodo de crisis? ¿Por qué?, ¿ Que piensas al respecto?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618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D980C0-54FE-4AC0-BC09-E31F91C5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Transformaciones Sociales y Culturales en el periodo entreguerras (1918-1939) 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93C18D9-B790-45B7-978B-BD8AC227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La hegemonía mundial europea se debilito y fue reemplazada por la de Estados Unidos.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Época de relativa</a:t>
            </a:r>
            <a:r>
              <a:rPr lang="es-MX" b="1" u="sng" dirty="0"/>
              <a:t> prosperidad </a:t>
            </a:r>
            <a:r>
              <a:rPr lang="es-MX" dirty="0"/>
              <a:t>sobre todo para burguesía y clases media, lo cual se tradujo en cambios en la cultura y el estilo de vida.</a:t>
            </a: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Antes de continuar busca el significado de los siguientes conceptos: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u="sng" dirty="0"/>
              <a:t>Burguesía</a:t>
            </a:r>
          </a:p>
          <a:p>
            <a:pPr marL="0" indent="0">
              <a:buNone/>
            </a:pPr>
            <a:r>
              <a:rPr lang="es-MX" b="1" u="sng" dirty="0"/>
              <a:t>Clase media  </a:t>
            </a:r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151014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E51200-D71C-4571-B123-3FD8DBF3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n°2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B24C27-6113-4205-AEC0-14E69F03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Averigua </a:t>
            </a:r>
          </a:p>
          <a:p>
            <a:pPr marL="0" indent="0">
              <a:buNone/>
            </a:pPr>
            <a:r>
              <a:rPr lang="es-MX" dirty="0"/>
              <a:t>¿ Que es la “sociedad de consumo”? ¿ Sigue vigente? Explica </a:t>
            </a:r>
            <a:endParaRPr lang="es-CL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BFA51E60-08E2-4B86-81FD-15AB2B4B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6" y="19304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5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C3E75A-921E-4803-BE17-4F54BD6D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Cambios en la vida de las mujeres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58F8CAC-1758-4E64-B7A2-ACB71D7F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157177" cy="2622426"/>
          </a:xfrm>
        </p:spPr>
        <p:txBody>
          <a:bodyPr/>
          <a:lstStyle/>
          <a:p>
            <a:r>
              <a:rPr lang="es-MX" dirty="0"/>
              <a:t>La moda y las tradiciones femeninas se volvieron mas libres</a:t>
            </a:r>
            <a:r>
              <a:rPr lang="es-CL" dirty="0"/>
              <a:t> ( se cortaron las faldas, algunas adoptaron peinados que antes se consideraban femeninos) </a:t>
            </a:r>
          </a:p>
          <a:p>
            <a:r>
              <a:rPr lang="es-CL" dirty="0"/>
              <a:t>Las mujeres se incorporaron a la vida laboral ( consecuencia de la guerra) </a:t>
            </a:r>
          </a:p>
          <a:p>
            <a:r>
              <a:rPr lang="es-CL" dirty="0"/>
              <a:t>Reconocimiento del voto femenino.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71148DE8-A987-4E6E-A1E5-5BC42ADA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98" y="3754316"/>
            <a:ext cx="3934088" cy="26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2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CC8634-3213-4DE3-9413-5409AE82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Otras características de la época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74FB0C-3B74-41C5-9033-FCD3BFEF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s-MX" dirty="0"/>
              <a:t>Aumento de la producción ( nuevas industrias: fabricación de automóviles, electrodomésticos). </a:t>
            </a:r>
          </a:p>
          <a:p>
            <a:r>
              <a:rPr lang="es-MX" dirty="0"/>
              <a:t>Acceso a la electricidad, cine y teatro. </a:t>
            </a:r>
          </a:p>
          <a:p>
            <a:r>
              <a:rPr lang="es-MX" dirty="0"/>
              <a:t>Menor costo de los productos </a:t>
            </a:r>
          </a:p>
          <a:p>
            <a:r>
              <a:rPr lang="es-MX" dirty="0"/>
              <a:t>Aparición del sistema de créditos o compras a plazo.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Responde considerando los cambios y características en estos tiempos</a:t>
            </a:r>
          </a:p>
          <a:p>
            <a:pPr marL="0" indent="0">
              <a:buNone/>
            </a:pPr>
            <a:r>
              <a:rPr lang="es-MX" dirty="0"/>
              <a:t>¿ Que ventajas habrán surgido  en la vida de las personas de esta época? ( 3 ventajas) </a:t>
            </a:r>
          </a:p>
          <a:p>
            <a:pPr marL="0" indent="0">
              <a:buNone/>
            </a:pPr>
            <a:r>
              <a:rPr lang="es-MX" dirty="0"/>
              <a:t>¿ Que desventajas habrán surgido en la vida de las personas d esta época?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0473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441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Faceta</vt:lpstr>
      <vt:lpstr>UNIDAD 1: Crisis, Totalitarismos y guerras en la primera mitad del siglo XX: los desafíos para el estado y la democracia para Chile y el mundo.  </vt:lpstr>
      <vt:lpstr>Hola chicos y chicas!! </vt:lpstr>
      <vt:lpstr>Objetivo de la clase ( OA 1) </vt:lpstr>
      <vt:lpstr>Para comenzar…algunos acontecimientos históricos del siglo XX.   </vt:lpstr>
      <vt:lpstr>RECORDAR… actividad 1 </vt:lpstr>
      <vt:lpstr>Transformaciones Sociales y Culturales en el periodo entreguerras (1918-1939)  </vt:lpstr>
      <vt:lpstr>Actividad n°2 </vt:lpstr>
      <vt:lpstr>Cambios en la vida de las mujeres </vt:lpstr>
      <vt:lpstr>Otras características de la época </vt:lpstr>
      <vt:lpstr>A continuación </vt:lpstr>
      <vt:lpstr>Cuídense mucho!!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Crisis, Totalitarismos y guerras en la primera mitad del siglo XX: los desafíos para el estado y la democracia para Chile y el mundo.</dc:title>
  <dc:creator>Katherine Subiabre</dc:creator>
  <cp:lastModifiedBy>Sala Profesores 3</cp:lastModifiedBy>
  <cp:revision>28</cp:revision>
  <cp:lastPrinted>2020-04-30T14:43:51Z</cp:lastPrinted>
  <dcterms:created xsi:type="dcterms:W3CDTF">2020-04-06T21:59:20Z</dcterms:created>
  <dcterms:modified xsi:type="dcterms:W3CDTF">2020-04-30T15:21:41Z</dcterms:modified>
</cp:coreProperties>
</file>