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8"/>
  </p:notesMasterIdLst>
  <p:sldIdLst>
    <p:sldId id="256" r:id="rId2"/>
    <p:sldId id="264" r:id="rId3"/>
    <p:sldId id="262" r:id="rId4"/>
    <p:sldId id="263" r:id="rId5"/>
    <p:sldId id="258" r:id="rId6"/>
    <p:sldId id="259" r:id="rId7"/>
  </p:sldIdLst>
  <p:sldSz cx="13004800" cy="975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3"/>
    <p:restoredTop sz="94569"/>
  </p:normalViewPr>
  <p:slideViewPr>
    <p:cSldViewPr snapToGrid="0" snapToObjects="1">
      <p:cViewPr varScale="1">
        <p:scale>
          <a:sx n="48" d="100"/>
          <a:sy n="48" d="100"/>
        </p:scale>
        <p:origin x="1620" y="6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232273" y="2059096"/>
            <a:ext cx="9416488" cy="4735404"/>
          </a:xfrm>
        </p:spPr>
        <p:txBody>
          <a:bodyPr anchor="b"/>
          <a:lstStyle>
            <a:lvl1pPr>
              <a:defRPr sz="1024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32273" y="6794496"/>
            <a:ext cx="9416488" cy="1225131"/>
          </a:xfrm>
        </p:spPr>
        <p:txBody>
          <a:bodyPr anchor="t"/>
          <a:lstStyle>
            <a:lvl1pPr marL="0" indent="0" algn="l">
              <a:buNone/>
              <a:defRPr cap="all">
                <a:solidFill>
                  <a:schemeClr val="bg2">
                    <a:lumMod val="40000"/>
                    <a:lumOff val="60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96347FC-8F9F-44CB-A443-9F453B03FBC4}" type="datetimeFigureOut">
              <a:rPr lang="es-MX" smtClean="0"/>
              <a:pPr/>
              <a:t>07/05/2020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6CB4B4D-7CA3-9044-876B-883B54F8677D}" type="slidenum">
              <a:rPr lang="es-CL" smtClean="0"/>
              <a:pPr/>
              <a:t>‹Nº›</a:t>
            </a:fld>
            <a:endParaRPr lang="es-CL"/>
          </a:p>
        </p:txBody>
      </p:sp>
    </p:spTree>
    <p:extLst>
      <p:ext uri="{BB962C8B-B14F-4D97-AF65-F5344CB8AC3E}">
        <p14:creationId xmlns:p14="http://schemas.microsoft.com/office/powerpoint/2010/main" val="100552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32275" y="6827502"/>
            <a:ext cx="9416486" cy="806027"/>
          </a:xfrm>
        </p:spPr>
        <p:txBody>
          <a:bodyPr anchor="b">
            <a:normAutofit/>
          </a:bodyPr>
          <a:lstStyle>
            <a:lvl1pPr algn="l">
              <a:defRPr sz="3413"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32273" y="975360"/>
            <a:ext cx="9416488" cy="517783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32274" y="7633529"/>
            <a:ext cx="9416485" cy="702168"/>
          </a:xfrm>
        </p:spPr>
        <p:txBody>
          <a:bodyPr>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96347FC-8F9F-44CB-A443-9F453B03FBC4}" type="datetimeFigureOut">
              <a:rPr lang="es-MX" smtClean="0"/>
              <a:pPr/>
              <a:t>07/05/2020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6CB4B4D-7CA3-9044-876B-883B54F8677D}" type="slidenum">
              <a:rPr lang="es-CL" smtClean="0"/>
              <a:pPr/>
              <a:t>‹Nº›</a:t>
            </a:fld>
            <a:endParaRPr lang="es-CL"/>
          </a:p>
        </p:txBody>
      </p:sp>
    </p:spTree>
    <p:extLst>
      <p:ext uri="{BB962C8B-B14F-4D97-AF65-F5344CB8AC3E}">
        <p14:creationId xmlns:p14="http://schemas.microsoft.com/office/powerpoint/2010/main" val="375349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32273" y="2059093"/>
            <a:ext cx="9416488" cy="2817707"/>
          </a:xfrm>
        </p:spPr>
        <p:txBody>
          <a:bodyPr/>
          <a:lstStyle>
            <a:lvl1pPr>
              <a:defRPr sz="6827"/>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232273" y="5201920"/>
            <a:ext cx="9416488" cy="3359573"/>
          </a:xfrm>
        </p:spPr>
        <p:txBody>
          <a:bodyPr anchor="ctr">
            <a:normAutofit/>
          </a:bodyPr>
          <a:lstStyle>
            <a:lvl1pPr marL="0" indent="0">
              <a:buNone/>
              <a:defRPr sz="2560"/>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96347FC-8F9F-44CB-A443-9F453B03FBC4}" type="datetimeFigureOut">
              <a:rPr lang="es-MX" smtClean="0"/>
              <a:pPr/>
              <a:t>07/05/2020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6CB4B4D-7CA3-9044-876B-883B54F8677D}" type="slidenum">
              <a:rPr lang="es-CL" smtClean="0"/>
              <a:pPr/>
              <a:t>‹Nº›</a:t>
            </a:fld>
            <a:endParaRPr lang="es-CL"/>
          </a:p>
        </p:txBody>
      </p:sp>
    </p:spTree>
    <p:extLst>
      <p:ext uri="{BB962C8B-B14F-4D97-AF65-F5344CB8AC3E}">
        <p14:creationId xmlns:p14="http://schemas.microsoft.com/office/powerpoint/2010/main" val="1562099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680227" y="2059093"/>
            <a:ext cx="8534825" cy="3304354"/>
          </a:xfrm>
        </p:spPr>
        <p:txBody>
          <a:bodyPr/>
          <a:lstStyle>
            <a:lvl1pPr>
              <a:defRPr sz="6827"/>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2059630" y="5363448"/>
            <a:ext cx="7766982" cy="486647"/>
          </a:xfrm>
        </p:spPr>
        <p:txBody>
          <a:bodyPr vert="horz" lIns="91440" tIns="45720" rIns="91440" bIns="45720" rtlCol="0" anchor="t">
            <a:normAutofit/>
          </a:bodyPr>
          <a:lstStyle>
            <a:lvl1pPr marL="0" indent="0">
              <a:buNone/>
              <a:defRPr lang="en-US" sz="1991" b="0" i="0" kern="1200" cap="small" dirty="0">
                <a:solidFill>
                  <a:schemeClr val="bg2">
                    <a:lumMod val="40000"/>
                    <a:lumOff val="60000"/>
                  </a:schemeClr>
                </a:solidFill>
                <a:latin typeface="+mj-lt"/>
                <a:ea typeface="+mj-ea"/>
                <a:cs typeface="+mj-cs"/>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232273" y="6187601"/>
            <a:ext cx="9416488" cy="2384213"/>
          </a:xfrm>
        </p:spPr>
        <p:txBody>
          <a:bodyPr anchor="ctr">
            <a:normAutofit/>
          </a:bodyPr>
          <a:lstStyle>
            <a:lvl1pPr marL="0" indent="0">
              <a:buNone/>
              <a:defRPr sz="2560"/>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96347FC-8F9F-44CB-A443-9F453B03FBC4}" type="datetimeFigureOut">
              <a:rPr lang="es-MX" smtClean="0"/>
              <a:pPr/>
              <a:t>07/05/2020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6CB4B4D-7CA3-9044-876B-883B54F8677D}" type="slidenum">
              <a:rPr lang="es-CL" smtClean="0"/>
              <a:pPr/>
              <a:t>‹Nº›</a:t>
            </a:fld>
            <a:endParaRPr lang="es-CL"/>
          </a:p>
        </p:txBody>
      </p:sp>
      <p:sp>
        <p:nvSpPr>
          <p:cNvPr id="12" name="TextBox 11"/>
          <p:cNvSpPr txBox="1"/>
          <p:nvPr/>
        </p:nvSpPr>
        <p:spPr>
          <a:xfrm>
            <a:off x="958432" y="1381339"/>
            <a:ext cx="855596" cy="2762423"/>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7351" dirty="0"/>
              <a:t>“</a:t>
            </a:r>
          </a:p>
        </p:txBody>
      </p:sp>
      <p:sp>
        <p:nvSpPr>
          <p:cNvPr id="15" name="TextBox 14"/>
          <p:cNvSpPr txBox="1"/>
          <p:nvPr/>
        </p:nvSpPr>
        <p:spPr>
          <a:xfrm>
            <a:off x="9955115" y="3717387"/>
            <a:ext cx="855596" cy="2762423"/>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7351" dirty="0"/>
              <a:t>”</a:t>
            </a:r>
          </a:p>
        </p:txBody>
      </p:sp>
    </p:spTree>
    <p:extLst>
      <p:ext uri="{BB962C8B-B14F-4D97-AF65-F5344CB8AC3E}">
        <p14:creationId xmlns:p14="http://schemas.microsoft.com/office/powerpoint/2010/main" val="2707947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32272" y="4443308"/>
            <a:ext cx="9416489" cy="2351189"/>
          </a:xfrm>
        </p:spPr>
        <p:txBody>
          <a:bodyPr anchor="b"/>
          <a:lstStyle>
            <a:lvl1pPr algn="l">
              <a:defRPr sz="5689"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32273" y="6794497"/>
            <a:ext cx="9416488" cy="1223680"/>
          </a:xfrm>
        </p:spPr>
        <p:txBody>
          <a:bodyPr anchor="t"/>
          <a:lstStyle>
            <a:lvl1pPr marL="0" indent="0" algn="l">
              <a:buNone/>
              <a:defRPr sz="2844" cap="none">
                <a:solidFill>
                  <a:schemeClr val="bg2">
                    <a:lumMod val="40000"/>
                    <a:lumOff val="6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96347FC-8F9F-44CB-A443-9F453B03FBC4}" type="datetimeFigureOut">
              <a:rPr lang="es-MX" smtClean="0"/>
              <a:pPr/>
              <a:t>07/05/2020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6CB4B4D-7CA3-9044-876B-883B54F8677D}" type="slidenum">
              <a:rPr lang="es-CL" smtClean="0"/>
              <a:pPr/>
              <a:t>‹Nº›</a:t>
            </a:fld>
            <a:endParaRPr lang="es-CL"/>
          </a:p>
        </p:txBody>
      </p:sp>
    </p:spTree>
    <p:extLst>
      <p:ext uri="{BB962C8B-B14F-4D97-AF65-F5344CB8AC3E}">
        <p14:creationId xmlns:p14="http://schemas.microsoft.com/office/powerpoint/2010/main" val="288095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97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320" y="2817706"/>
            <a:ext cx="3144142"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16" name="Text Placeholder 3"/>
          <p:cNvSpPr>
            <a:spLocks noGrp="1"/>
          </p:cNvSpPr>
          <p:nvPr>
            <p:ph type="body" sz="half" idx="15"/>
          </p:nvPr>
        </p:nvSpPr>
        <p:spPr>
          <a:xfrm>
            <a:off x="696142" y="3793067"/>
            <a:ext cx="3123319" cy="5104836"/>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5" name="Text Placeholder 4"/>
          <p:cNvSpPr>
            <a:spLocks noGrp="1"/>
          </p:cNvSpPr>
          <p:nvPr>
            <p:ph type="body" sz="quarter" idx="3"/>
          </p:nvPr>
        </p:nvSpPr>
        <p:spPr>
          <a:xfrm>
            <a:off x="4143650" y="2817706"/>
            <a:ext cx="3132806"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19" name="Text Placeholder 3"/>
          <p:cNvSpPr>
            <a:spLocks noGrp="1"/>
          </p:cNvSpPr>
          <p:nvPr>
            <p:ph type="body" sz="half" idx="16"/>
          </p:nvPr>
        </p:nvSpPr>
        <p:spPr>
          <a:xfrm>
            <a:off x="4132390" y="3793067"/>
            <a:ext cx="3144065" cy="5104836"/>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601660" y="2817706"/>
            <a:ext cx="3128402"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20" name="Text Placeholder 3"/>
          <p:cNvSpPr>
            <a:spLocks noGrp="1"/>
          </p:cNvSpPr>
          <p:nvPr>
            <p:ph type="body" sz="half" idx="17"/>
          </p:nvPr>
        </p:nvSpPr>
        <p:spPr>
          <a:xfrm>
            <a:off x="7601660" y="3793067"/>
            <a:ext cx="3128402" cy="5104836"/>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cxnSp>
        <p:nvCxnSpPr>
          <p:cNvPr id="17" name="Straight Connector 16"/>
          <p:cNvCxnSpPr/>
          <p:nvPr/>
        </p:nvCxnSpPr>
        <p:spPr>
          <a:xfrm>
            <a:off x="3975586" y="3034454"/>
            <a:ext cx="0" cy="563541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428309" y="3034453"/>
            <a:ext cx="0" cy="564178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6347FC-8F9F-44CB-A443-9F453B03FBC4}" type="datetimeFigureOut">
              <a:rPr lang="es-MX" smtClean="0"/>
              <a:pPr/>
              <a:t>07/05/2020</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6CB4B4D-7CA3-9044-876B-883B54F8677D}" type="slidenum">
              <a:rPr lang="es-CL" smtClean="0"/>
              <a:pPr/>
              <a:t>‹Nº›</a:t>
            </a:fld>
            <a:endParaRPr lang="es-CL"/>
          </a:p>
        </p:txBody>
      </p:sp>
    </p:spTree>
    <p:extLst>
      <p:ext uri="{BB962C8B-B14F-4D97-AF65-F5344CB8AC3E}">
        <p14:creationId xmlns:p14="http://schemas.microsoft.com/office/powerpoint/2010/main" val="2531855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97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96142" y="6045794"/>
            <a:ext cx="3136870"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96142" y="3142827"/>
            <a:ext cx="3136870" cy="21674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96142" y="6865369"/>
            <a:ext cx="3136870" cy="937513"/>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5" name="Text Placeholder 4"/>
          <p:cNvSpPr>
            <a:spLocks noGrp="1"/>
          </p:cNvSpPr>
          <p:nvPr>
            <p:ph type="body" sz="quarter" idx="3"/>
          </p:nvPr>
        </p:nvSpPr>
        <p:spPr>
          <a:xfrm>
            <a:off x="4149749" y="6045794"/>
            <a:ext cx="3126707"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4149747" y="3142827"/>
            <a:ext cx="3126707" cy="21674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148304" y="6865368"/>
            <a:ext cx="3130849" cy="937513"/>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601660" y="6045794"/>
            <a:ext cx="3128402"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601659" y="3142827"/>
            <a:ext cx="3128402" cy="21674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601528" y="6865365"/>
            <a:ext cx="3132545" cy="937513"/>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cxnSp>
        <p:nvCxnSpPr>
          <p:cNvPr id="19" name="Straight Connector 18"/>
          <p:cNvCxnSpPr/>
          <p:nvPr/>
        </p:nvCxnSpPr>
        <p:spPr>
          <a:xfrm>
            <a:off x="3975586" y="3034454"/>
            <a:ext cx="0" cy="563541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428309" y="3034453"/>
            <a:ext cx="0" cy="564178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6347FC-8F9F-44CB-A443-9F453B03FBC4}" type="datetimeFigureOut">
              <a:rPr lang="es-MX" smtClean="0"/>
              <a:pPr/>
              <a:t>07/05/2020</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6CB4B4D-7CA3-9044-876B-883B54F8677D}" type="slidenum">
              <a:rPr lang="es-CL" smtClean="0"/>
              <a:pPr/>
              <a:t>‹Nº›</a:t>
            </a:fld>
            <a:endParaRPr lang="es-CL"/>
          </a:p>
        </p:txBody>
      </p:sp>
    </p:spTree>
    <p:extLst>
      <p:ext uri="{BB962C8B-B14F-4D97-AF65-F5344CB8AC3E}">
        <p14:creationId xmlns:p14="http://schemas.microsoft.com/office/powerpoint/2010/main" val="1348245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6347FC-8F9F-44CB-A443-9F453B03FBC4}" type="datetimeFigureOut">
              <a:rPr lang="es-MX" smtClean="0"/>
              <a:pPr/>
              <a:t>07/05/2020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6CB4B4D-7CA3-9044-876B-883B54F8677D}" type="slidenum">
              <a:rPr lang="es-CL" smtClean="0"/>
              <a:pPr/>
              <a:t>‹Nº›</a:t>
            </a:fld>
            <a:endParaRPr lang="es-CL"/>
          </a:p>
        </p:txBody>
      </p:sp>
    </p:spTree>
    <p:extLst>
      <p:ext uri="{BB962C8B-B14F-4D97-AF65-F5344CB8AC3E}">
        <p14:creationId xmlns:p14="http://schemas.microsoft.com/office/powerpoint/2010/main" val="332487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0135" y="611861"/>
            <a:ext cx="1869928" cy="8286044"/>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96142" y="1099669"/>
            <a:ext cx="7920088" cy="779823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6347FC-8F9F-44CB-A443-9F453B03FBC4}" type="datetimeFigureOut">
              <a:rPr lang="es-MX" smtClean="0"/>
              <a:pPr/>
              <a:t>07/05/2020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6CB4B4D-7CA3-9044-876B-883B54F8677D}" type="slidenum">
              <a:rPr lang="es-CL" smtClean="0"/>
              <a:pPr/>
              <a:t>‹Nº›</a:t>
            </a:fld>
            <a:endParaRPr lang="es-CL"/>
          </a:p>
        </p:txBody>
      </p:sp>
    </p:spTree>
    <p:extLst>
      <p:ext uri="{BB962C8B-B14F-4D97-AF65-F5344CB8AC3E}">
        <p14:creationId xmlns:p14="http://schemas.microsoft.com/office/powerpoint/2010/main" val="415792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Foto (horizontal)">
    <p:spTree>
      <p:nvGrpSpPr>
        <p:cNvPr id="1" name=""/>
        <p:cNvGrpSpPr/>
        <p:nvPr/>
      </p:nvGrpSpPr>
      <p:grpSpPr>
        <a:xfrm>
          <a:off x="0" y="0"/>
          <a:ext cx="0" cy="0"/>
          <a:chOff x="0" y="0"/>
          <a:chExt cx="0" cy="0"/>
        </a:xfrm>
      </p:grpSpPr>
      <p:sp>
        <p:nvSpPr>
          <p:cNvPr id="30" name="Lorem Ipsum Dolor"/>
          <p:cNvSpPr txBox="1">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Imagen"/>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Texto del título"/>
          <p:cNvSpPr txBox="1">
            <a:spLocks noGrp="1"/>
          </p:cNvSpPr>
          <p:nvPr>
            <p:ph type="title"/>
          </p:nvPr>
        </p:nvSpPr>
        <p:spPr>
          <a:xfrm>
            <a:off x="508000" y="6680200"/>
            <a:ext cx="7200900" cy="2413000"/>
          </a:xfrm>
          <a:prstGeom prst="rect">
            <a:avLst/>
          </a:prstGeom>
        </p:spPr>
        <p:txBody>
          <a:bodyPr/>
          <a:lstStyle>
            <a:lvl1pPr algn="l"/>
          </a:lstStyle>
          <a:p>
            <a:r>
              <a:t>Texto del título</a:t>
            </a:r>
          </a:p>
        </p:txBody>
      </p:sp>
      <p:sp>
        <p:nvSpPr>
          <p:cNvPr id="33" name="Nivel de texto 1…"/>
          <p:cNvSpPr txBox="1">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34"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364114857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196347FC-8F9F-44CB-A443-9F453B03FBC4}" type="datetimeFigureOut">
              <a:rPr lang="es-MX" smtClean="0"/>
              <a:pPr/>
              <a:t>07/05/2020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6CB4B4D-7CA3-9044-876B-883B54F8677D}" type="slidenum">
              <a:rPr lang="es-CL" smtClean="0"/>
              <a:pPr/>
              <a:t>‹Nº›</a:t>
            </a:fld>
            <a:endParaRPr lang="es-CL"/>
          </a:p>
        </p:txBody>
      </p:sp>
    </p:spTree>
    <p:extLst>
      <p:ext uri="{BB962C8B-B14F-4D97-AF65-F5344CB8AC3E}">
        <p14:creationId xmlns:p14="http://schemas.microsoft.com/office/powerpoint/2010/main" val="64693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32275" y="4070022"/>
            <a:ext cx="9416486" cy="2724476"/>
          </a:xfrm>
        </p:spPr>
        <p:txBody>
          <a:bodyPr anchor="b"/>
          <a:lstStyle>
            <a:lvl1pPr algn="l">
              <a:defRPr sz="5689"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32273" y="6794497"/>
            <a:ext cx="9416488" cy="1223680"/>
          </a:xfrm>
        </p:spPr>
        <p:txBody>
          <a:bodyPr anchor="t"/>
          <a:lstStyle>
            <a:lvl1pPr marL="0" indent="0" algn="l">
              <a:buNone/>
              <a:defRPr sz="2844" cap="all">
                <a:solidFill>
                  <a:schemeClr val="bg2">
                    <a:lumMod val="40000"/>
                    <a:lumOff val="6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96347FC-8F9F-44CB-A443-9F453B03FBC4}" type="datetimeFigureOut">
              <a:rPr lang="es-MX" smtClean="0"/>
              <a:pPr/>
              <a:t>07/05/2020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6CB4B4D-7CA3-9044-876B-883B54F8677D}" type="slidenum">
              <a:rPr lang="es-CL" smtClean="0"/>
              <a:pPr/>
              <a:t>‹Nº›</a:t>
            </a:fld>
            <a:endParaRPr lang="es-CL"/>
          </a:p>
        </p:txBody>
      </p:sp>
    </p:spTree>
    <p:extLst>
      <p:ext uri="{BB962C8B-B14F-4D97-AF65-F5344CB8AC3E}">
        <p14:creationId xmlns:p14="http://schemas.microsoft.com/office/powerpoint/2010/main" val="111161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77174" y="2930598"/>
            <a:ext cx="4690650" cy="5967307"/>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033032" y="2924222"/>
            <a:ext cx="4690652" cy="5973682"/>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96347FC-8F9F-44CB-A443-9F453B03FBC4}" type="datetimeFigureOut">
              <a:rPr lang="es-MX" smtClean="0"/>
              <a:pPr/>
              <a:t>07/05/2020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6CB4B4D-7CA3-9044-876B-883B54F8677D}" type="slidenum">
              <a:rPr lang="es-CL" smtClean="0"/>
              <a:pPr/>
              <a:t>‹Nº›</a:t>
            </a:fld>
            <a:endParaRPr lang="es-CL"/>
          </a:p>
        </p:txBody>
      </p:sp>
    </p:spTree>
    <p:extLst>
      <p:ext uri="{BB962C8B-B14F-4D97-AF65-F5344CB8AC3E}">
        <p14:creationId xmlns:p14="http://schemas.microsoft.com/office/powerpoint/2010/main" val="1383784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7173" y="2709333"/>
            <a:ext cx="4690648"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4" name="Content Placeholder 3"/>
          <p:cNvSpPr>
            <a:spLocks noGrp="1"/>
          </p:cNvSpPr>
          <p:nvPr>
            <p:ph sz="half" idx="2"/>
          </p:nvPr>
        </p:nvSpPr>
        <p:spPr>
          <a:xfrm>
            <a:off x="1177174" y="3576320"/>
            <a:ext cx="4690650" cy="5321583"/>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33033" y="2709333"/>
            <a:ext cx="4690650"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6" name="Content Placeholder 5"/>
          <p:cNvSpPr>
            <a:spLocks noGrp="1"/>
          </p:cNvSpPr>
          <p:nvPr>
            <p:ph sz="quarter" idx="4"/>
          </p:nvPr>
        </p:nvSpPr>
        <p:spPr>
          <a:xfrm>
            <a:off x="6033033" y="3576320"/>
            <a:ext cx="4690650" cy="5321583"/>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96347FC-8F9F-44CB-A443-9F453B03FBC4}" type="datetimeFigureOut">
              <a:rPr lang="es-MX" smtClean="0"/>
              <a:pPr/>
              <a:t>07/05/2020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6CB4B4D-7CA3-9044-876B-883B54F8677D}" type="slidenum">
              <a:rPr lang="es-CL" smtClean="0"/>
              <a:pPr/>
              <a:t>‹Nº›</a:t>
            </a:fld>
            <a:endParaRPr lang="es-CL"/>
          </a:p>
        </p:txBody>
      </p:sp>
    </p:spTree>
    <p:extLst>
      <p:ext uri="{BB962C8B-B14F-4D97-AF65-F5344CB8AC3E}">
        <p14:creationId xmlns:p14="http://schemas.microsoft.com/office/powerpoint/2010/main" val="188327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196347FC-8F9F-44CB-A443-9F453B03FBC4}" type="datetimeFigureOut">
              <a:rPr lang="es-MX" smtClean="0"/>
              <a:pPr/>
              <a:t>07/05/2020</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86CB4B4D-7CA3-9044-876B-883B54F8677D}" type="slidenum">
              <a:rPr lang="es-CL" smtClean="0"/>
              <a:pPr/>
              <a:t>‹Nº›</a:t>
            </a:fld>
            <a:endParaRPr lang="es-CL"/>
          </a:p>
        </p:txBody>
      </p:sp>
    </p:spTree>
    <p:extLst>
      <p:ext uri="{BB962C8B-B14F-4D97-AF65-F5344CB8AC3E}">
        <p14:creationId xmlns:p14="http://schemas.microsoft.com/office/powerpoint/2010/main" val="21307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96347FC-8F9F-44CB-A443-9F453B03FBC4}" type="datetimeFigureOut">
              <a:rPr lang="es-MX" smtClean="0"/>
              <a:pPr/>
              <a:t>07/05/2020</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86CB4B4D-7CA3-9044-876B-883B54F8677D}" type="slidenum">
              <a:rPr lang="es-CL" smtClean="0"/>
              <a:pPr/>
              <a:t>‹Nº›</a:t>
            </a:fld>
            <a:endParaRPr lang="es-CL"/>
          </a:p>
        </p:txBody>
      </p:sp>
    </p:spTree>
    <p:extLst>
      <p:ext uri="{BB962C8B-B14F-4D97-AF65-F5344CB8AC3E}">
        <p14:creationId xmlns:p14="http://schemas.microsoft.com/office/powerpoint/2010/main" val="270471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32272" y="2059094"/>
            <a:ext cx="3628746" cy="2059093"/>
          </a:xfrm>
        </p:spPr>
        <p:txBody>
          <a:bodyPr anchor="b"/>
          <a:lstStyle>
            <a:lvl1pPr algn="l">
              <a:defRPr sz="3413"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4921" y="2059093"/>
            <a:ext cx="5543841" cy="6502400"/>
          </a:xfrm>
        </p:spPr>
        <p:txBody>
          <a:bodyPr anchor="ctr">
            <a:normAutofit/>
          </a:bodyPr>
          <a:lstStyle>
            <a:lvl1pPr>
              <a:defRPr sz="2844"/>
            </a:lvl1pPr>
            <a:lvl2pPr>
              <a:defRPr sz="2560"/>
            </a:lvl2pPr>
            <a:lvl3pPr>
              <a:defRPr sz="2276"/>
            </a:lvl3pPr>
            <a:lvl4pPr>
              <a:defRPr sz="1991"/>
            </a:lvl4pPr>
            <a:lvl5pPr>
              <a:defRPr sz="1991"/>
            </a:lvl5pPr>
            <a:lvl6pPr>
              <a:defRPr sz="1991"/>
            </a:lvl6pPr>
            <a:lvl7pPr>
              <a:defRPr sz="1991"/>
            </a:lvl7pPr>
            <a:lvl8pPr>
              <a:defRPr sz="1991"/>
            </a:lvl8pPr>
            <a:lvl9pPr>
              <a:defRPr sz="199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32272" y="4450534"/>
            <a:ext cx="3628746" cy="4118185"/>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196347FC-8F9F-44CB-A443-9F453B03FBC4}" type="datetimeFigureOut">
              <a:rPr lang="es-MX" smtClean="0"/>
              <a:pPr/>
              <a:t>07/05/2020</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86CB4B4D-7CA3-9044-876B-883B54F8677D}" type="slidenum">
              <a:rPr lang="es-CL" smtClean="0"/>
              <a:pPr/>
              <a:t>‹Nº›</a:t>
            </a:fld>
            <a:endParaRPr lang="es-CL"/>
          </a:p>
        </p:txBody>
      </p:sp>
    </p:spTree>
    <p:extLst>
      <p:ext uri="{BB962C8B-B14F-4D97-AF65-F5344CB8AC3E}">
        <p14:creationId xmlns:p14="http://schemas.microsoft.com/office/powerpoint/2010/main" val="71003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31155" y="2637073"/>
            <a:ext cx="5433847" cy="2239727"/>
          </a:xfrm>
        </p:spPr>
        <p:txBody>
          <a:bodyPr anchor="b">
            <a:normAutofit/>
          </a:bodyPr>
          <a:lstStyle>
            <a:lvl1pPr algn="l">
              <a:defRPr sz="512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14780" y="1625600"/>
            <a:ext cx="3414649" cy="6502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32272" y="5201920"/>
            <a:ext cx="5425391" cy="1950720"/>
          </a:xfrm>
        </p:spPr>
        <p:txBody>
          <a:bodyPr>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96347FC-8F9F-44CB-A443-9F453B03FBC4}" type="datetimeFigureOut">
              <a:rPr lang="es-MX" smtClean="0"/>
              <a:pPr/>
              <a:t>07/05/2020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6CB4B4D-7CA3-9044-876B-883B54F8677D}" type="slidenum">
              <a:rPr lang="es-CL" smtClean="0"/>
              <a:pPr/>
              <a:t>‹Nº›</a:t>
            </a:fld>
            <a:endParaRPr lang="es-CL"/>
          </a:p>
        </p:txBody>
      </p:sp>
    </p:spTree>
    <p:extLst>
      <p:ext uri="{BB962C8B-B14F-4D97-AF65-F5344CB8AC3E}">
        <p14:creationId xmlns:p14="http://schemas.microsoft.com/office/powerpoint/2010/main" val="274094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8959192" y="2384214"/>
            <a:ext cx="4009813" cy="4009813"/>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092206" y="-650240"/>
            <a:ext cx="2275840" cy="227584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959192" y="8669867"/>
            <a:ext cx="1408853" cy="1408853"/>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19005" y="3793067"/>
            <a:ext cx="5960533" cy="5960533"/>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94365" y="4118187"/>
            <a:ext cx="3359573" cy="3359573"/>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1016027" y="0"/>
            <a:ext cx="975360" cy="1563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89365" y="643866"/>
            <a:ext cx="10034318" cy="1991865"/>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7174" y="2919716"/>
            <a:ext cx="9545463" cy="596690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659541" y="2600919"/>
            <a:ext cx="1408852" cy="325204"/>
          </a:xfrm>
          <a:prstGeom prst="rect">
            <a:avLst/>
          </a:prstGeom>
        </p:spPr>
        <p:txBody>
          <a:bodyPr vert="horz" lIns="91440" tIns="45720" rIns="91440" bIns="45720" rtlCol="0" anchor="t"/>
          <a:lstStyle>
            <a:lvl1pPr algn="l">
              <a:defRPr sz="1564" b="0" i="0">
                <a:solidFill>
                  <a:schemeClr val="tx1">
                    <a:tint val="75000"/>
                    <a:alpha val="60000"/>
                  </a:schemeClr>
                </a:solidFill>
              </a:defRPr>
            </a:lvl1pPr>
          </a:lstStyle>
          <a:p>
            <a:fld id="{196347FC-8F9F-44CB-A443-9F453B03FBC4}" type="datetimeFigureOut">
              <a:rPr lang="es-MX" smtClean="0"/>
              <a:pPr/>
              <a:t>07/05/2020</a:t>
            </a:fld>
            <a:endParaRPr lang="es-MX"/>
          </a:p>
        </p:txBody>
      </p:sp>
      <p:sp>
        <p:nvSpPr>
          <p:cNvPr id="5" name="Footer Placeholder 4"/>
          <p:cNvSpPr>
            <a:spLocks noGrp="1"/>
          </p:cNvSpPr>
          <p:nvPr>
            <p:ph type="ftr" sz="quarter" idx="3"/>
          </p:nvPr>
        </p:nvSpPr>
        <p:spPr>
          <a:xfrm rot="5400000">
            <a:off x="8865188" y="4641239"/>
            <a:ext cx="5489486" cy="325205"/>
          </a:xfrm>
          <a:prstGeom prst="rect">
            <a:avLst/>
          </a:prstGeom>
        </p:spPr>
        <p:txBody>
          <a:bodyPr vert="horz" lIns="91440" tIns="45720" rIns="91440" bIns="45720" rtlCol="0" anchor="b"/>
          <a:lstStyle>
            <a:lvl1pPr algn="l">
              <a:defRPr sz="1564"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bwMode="gray">
          <a:xfrm>
            <a:off x="11045591" y="420603"/>
            <a:ext cx="894312" cy="1091822"/>
          </a:xfrm>
          <a:prstGeom prst="rect">
            <a:avLst/>
          </a:prstGeom>
        </p:spPr>
        <p:txBody>
          <a:bodyPr vert="horz" lIns="91440" tIns="45720" rIns="91440" bIns="45720" rtlCol="0" anchor="b"/>
          <a:lstStyle>
            <a:lvl1pPr algn="ctr">
              <a:defRPr sz="3984" b="0" i="0">
                <a:solidFill>
                  <a:schemeClr val="tx1">
                    <a:tint val="75000"/>
                  </a:schemeClr>
                </a:solidFill>
              </a:defRPr>
            </a:lvl1pPr>
          </a:lstStyle>
          <a:p>
            <a:fld id="{86CB4B4D-7CA3-9044-876B-883B54F8677D}" type="slidenum">
              <a:rPr lang="es-CL" smtClean="0"/>
              <a:pPr/>
              <a:t>‹Nº›</a:t>
            </a:fld>
            <a:endParaRPr lang="es-CL"/>
          </a:p>
        </p:txBody>
      </p:sp>
    </p:spTree>
    <p:extLst>
      <p:ext uri="{BB962C8B-B14F-4D97-AF65-F5344CB8AC3E}">
        <p14:creationId xmlns:p14="http://schemas.microsoft.com/office/powerpoint/2010/main" val="245350128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xStyles>
    <p:titleStyle>
      <a:lvl1pPr algn="l" defTabSz="650240" rtl="0" eaLnBrk="1" latinLnBrk="0" hangingPunct="1">
        <a:spcBef>
          <a:spcPct val="0"/>
        </a:spcBef>
        <a:buNone/>
        <a:defRPr sz="5973"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7681" indent="-487681" algn="l" defTabSz="650240" rtl="0" eaLnBrk="1" latinLnBrk="0" hangingPunct="1">
        <a:spcBef>
          <a:spcPts val="1422"/>
        </a:spcBef>
        <a:spcAft>
          <a:spcPts val="0"/>
        </a:spcAft>
        <a:buClr>
          <a:schemeClr val="bg2">
            <a:lumMod val="40000"/>
            <a:lumOff val="60000"/>
          </a:schemeClr>
        </a:buClr>
        <a:buSzPct val="80000"/>
        <a:buFont typeface="Wingdings 3" charset="2"/>
        <a:buChar char=""/>
        <a:defRPr sz="2844" b="0" i="0" kern="1200">
          <a:solidFill>
            <a:schemeClr val="tx1"/>
          </a:solidFill>
          <a:latin typeface="+mj-lt"/>
          <a:ea typeface="+mj-ea"/>
          <a:cs typeface="+mj-cs"/>
        </a:defRPr>
      </a:lvl1pPr>
      <a:lvl2pPr marL="1056641" indent="-406401" algn="l" defTabSz="650240" rtl="0" eaLnBrk="1" latinLnBrk="0" hangingPunct="1">
        <a:spcBef>
          <a:spcPts val="1422"/>
        </a:spcBef>
        <a:spcAft>
          <a:spcPts val="0"/>
        </a:spcAft>
        <a:buClr>
          <a:schemeClr val="bg2">
            <a:lumMod val="40000"/>
            <a:lumOff val="60000"/>
          </a:schemeClr>
        </a:buClr>
        <a:buSzPct val="80000"/>
        <a:buFont typeface="Wingdings 3" charset="2"/>
        <a:buChar char=""/>
        <a:defRPr sz="2560" b="0" i="0" kern="1200">
          <a:solidFill>
            <a:schemeClr val="tx1"/>
          </a:solidFill>
          <a:latin typeface="+mj-lt"/>
          <a:ea typeface="+mj-ea"/>
          <a:cs typeface="+mj-cs"/>
        </a:defRPr>
      </a:lvl2pPr>
      <a:lvl3pPr marL="1625603"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2276" b="0" i="0" kern="1200">
          <a:solidFill>
            <a:schemeClr val="tx1"/>
          </a:solidFill>
          <a:latin typeface="+mj-lt"/>
          <a:ea typeface="+mj-ea"/>
          <a:cs typeface="+mj-cs"/>
        </a:defRPr>
      </a:lvl3pPr>
      <a:lvl4pPr marL="2275843"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4pPr>
      <a:lvl5pPr marL="2926083"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5pPr>
      <a:lvl6pPr marL="3576324"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6pPr>
      <a:lvl7pPr marL="4226564"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7pPr>
      <a:lvl8pPr marL="4876805"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8pPr>
      <a:lvl9pPr marL="5527045"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9pPr>
    </p:bodyStyle>
    <p:otherStyle>
      <a:defPPr>
        <a:defRPr lang="en-US"/>
      </a:defPPr>
      <a:lvl1pPr marL="0" algn="l" defTabSz="650240" rtl="0" eaLnBrk="1" latinLnBrk="0" hangingPunct="1">
        <a:defRPr sz="2560" kern="1200">
          <a:solidFill>
            <a:schemeClr val="tx1"/>
          </a:solidFill>
          <a:latin typeface="+mn-lt"/>
          <a:ea typeface="+mn-ea"/>
          <a:cs typeface="+mn-cs"/>
        </a:defRPr>
      </a:lvl1pPr>
      <a:lvl2pPr marL="650240" algn="l" defTabSz="650240" rtl="0" eaLnBrk="1" latinLnBrk="0" hangingPunct="1">
        <a:defRPr sz="2560" kern="1200">
          <a:solidFill>
            <a:schemeClr val="tx1"/>
          </a:solidFill>
          <a:latin typeface="+mn-lt"/>
          <a:ea typeface="+mn-ea"/>
          <a:cs typeface="+mn-cs"/>
        </a:defRPr>
      </a:lvl2pPr>
      <a:lvl3pPr marL="1300481" algn="l" defTabSz="650240" rtl="0" eaLnBrk="1" latinLnBrk="0" hangingPunct="1">
        <a:defRPr sz="2560" kern="1200">
          <a:solidFill>
            <a:schemeClr val="tx1"/>
          </a:solidFill>
          <a:latin typeface="+mn-lt"/>
          <a:ea typeface="+mn-ea"/>
          <a:cs typeface="+mn-cs"/>
        </a:defRPr>
      </a:lvl3pPr>
      <a:lvl4pPr marL="1950721" algn="l" defTabSz="650240" rtl="0" eaLnBrk="1" latinLnBrk="0" hangingPunct="1">
        <a:defRPr sz="2560" kern="1200">
          <a:solidFill>
            <a:schemeClr val="tx1"/>
          </a:solidFill>
          <a:latin typeface="+mn-lt"/>
          <a:ea typeface="+mn-ea"/>
          <a:cs typeface="+mn-cs"/>
        </a:defRPr>
      </a:lvl4pPr>
      <a:lvl5pPr marL="2600963" algn="l" defTabSz="650240" rtl="0" eaLnBrk="1" latinLnBrk="0" hangingPunct="1">
        <a:defRPr sz="2560" kern="1200">
          <a:solidFill>
            <a:schemeClr val="tx1"/>
          </a:solidFill>
          <a:latin typeface="+mn-lt"/>
          <a:ea typeface="+mn-ea"/>
          <a:cs typeface="+mn-cs"/>
        </a:defRPr>
      </a:lvl5pPr>
      <a:lvl6pPr marL="3251203" algn="l" defTabSz="650240" rtl="0" eaLnBrk="1" latinLnBrk="0" hangingPunct="1">
        <a:defRPr sz="2560" kern="1200">
          <a:solidFill>
            <a:schemeClr val="tx1"/>
          </a:solidFill>
          <a:latin typeface="+mn-lt"/>
          <a:ea typeface="+mn-ea"/>
          <a:cs typeface="+mn-cs"/>
        </a:defRPr>
      </a:lvl6pPr>
      <a:lvl7pPr marL="3901444" algn="l" defTabSz="650240" rtl="0" eaLnBrk="1" latinLnBrk="0" hangingPunct="1">
        <a:defRPr sz="2560" kern="1200">
          <a:solidFill>
            <a:schemeClr val="tx1"/>
          </a:solidFill>
          <a:latin typeface="+mn-lt"/>
          <a:ea typeface="+mn-ea"/>
          <a:cs typeface="+mn-cs"/>
        </a:defRPr>
      </a:lvl7pPr>
      <a:lvl8pPr marL="4551684" algn="l" defTabSz="650240" rtl="0" eaLnBrk="1" latinLnBrk="0" hangingPunct="1">
        <a:defRPr sz="2560" kern="1200">
          <a:solidFill>
            <a:schemeClr val="tx1"/>
          </a:solidFill>
          <a:latin typeface="+mn-lt"/>
          <a:ea typeface="+mn-ea"/>
          <a:cs typeface="+mn-cs"/>
        </a:defRPr>
      </a:lvl8pPr>
      <a:lvl9pPr marL="5201925" algn="l" defTabSz="65024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4456818009417.jpg" descr="14456818009417.jpg">
            <a:extLst>
              <a:ext uri="{FF2B5EF4-FFF2-40B4-BE49-F238E27FC236}">
                <a16:creationId xmlns:a16="http://schemas.microsoft.com/office/drawing/2014/main" id="{9CC3840D-F37A-AE42-A073-723AD6988F64}"/>
              </a:ext>
            </a:extLst>
          </p:cNvPr>
          <p:cNvPicPr>
            <a:picLocks/>
          </p:cNvPicPr>
          <p:nvPr/>
        </p:nvPicPr>
        <p:blipFill>
          <a:blip r:embed="rId2"/>
          <a:stretch>
            <a:fillRect/>
          </a:stretch>
        </p:blipFill>
        <p:spPr>
          <a:xfrm>
            <a:off x="1752600" y="1339849"/>
            <a:ext cx="9815513" cy="5080001"/>
          </a:xfrm>
          <a:prstGeom prst="rect">
            <a:avLst/>
          </a:prstGeom>
        </p:spPr>
      </p:pic>
      <p:sp>
        <p:nvSpPr>
          <p:cNvPr id="12" name="La gran depresión de 1929">
            <a:extLst>
              <a:ext uri="{FF2B5EF4-FFF2-40B4-BE49-F238E27FC236}">
                <a16:creationId xmlns:a16="http://schemas.microsoft.com/office/drawing/2014/main" id="{77BDC9F0-F168-6F4F-BA35-0E22CD27D30F}"/>
              </a:ext>
            </a:extLst>
          </p:cNvPr>
          <p:cNvSpPr txBox="1">
            <a:spLocks noGrp="1"/>
          </p:cNvSpPr>
          <p:nvPr>
            <p:ph type="title"/>
          </p:nvPr>
        </p:nvSpPr>
        <p:spPr>
          <a:xfrm>
            <a:off x="909157" y="6419850"/>
            <a:ext cx="11502398" cy="1625600"/>
          </a:xfrm>
          <a:prstGeom prst="rect">
            <a:avLst/>
          </a:prstGeom>
        </p:spPr>
        <p:txBody>
          <a:bodyPr>
            <a:noAutofit/>
          </a:bodyPr>
          <a:lstStyle>
            <a:lvl1pPr defTabSz="543305">
              <a:defRPr sz="5394" spc="215">
                <a:effectLst>
                  <a:outerShdw blurRad="23622" dist="23622" dir="16200000" rotWithShape="0">
                    <a:srgbClr val="000000">
                      <a:alpha val="50000"/>
                    </a:srgbClr>
                  </a:outerShdw>
                </a:effectLst>
              </a:defRPr>
            </a:lvl1pPr>
          </a:lstStyle>
          <a:p>
            <a:pPr algn="ctr"/>
            <a:r>
              <a:rPr lang="es-CL" sz="5400" b="1" dirty="0">
                <a:latin typeface="Cochin" panose="02000603020000020003" pitchFamily="2" charset="0"/>
              </a:rPr>
              <a:t>LA GRAN DEPRESIÓN DE 1929</a:t>
            </a:r>
          </a:p>
        </p:txBody>
      </p:sp>
      <p:sp>
        <p:nvSpPr>
          <p:cNvPr id="13" name="Imágenes del crack de la bolsa de Nueva York">
            <a:extLst>
              <a:ext uri="{FF2B5EF4-FFF2-40B4-BE49-F238E27FC236}">
                <a16:creationId xmlns:a16="http://schemas.microsoft.com/office/drawing/2014/main" id="{11B54BF7-3B78-0A41-A89F-8A695B3E7824}"/>
              </a:ext>
            </a:extLst>
          </p:cNvPr>
          <p:cNvSpPr txBox="1">
            <a:spLocks/>
          </p:cNvSpPr>
          <p:nvPr/>
        </p:nvSpPr>
        <p:spPr>
          <a:xfrm>
            <a:off x="1072356" y="7846595"/>
            <a:ext cx="11176000" cy="1308100"/>
          </a:xfrm>
          <a:prstGeom prst="rect">
            <a:avLst/>
          </a:prstGeom>
        </p:spPr>
        <p:txBody>
          <a:bodyPr vert="horz" lIns="91440" tIns="45720" rIns="91440" bIns="45720" rtlCol="0">
            <a:normAutofit fontScale="92500" lnSpcReduction="20000"/>
          </a:bodyPr>
          <a:lstStyle>
            <a:lvl1pPr marL="0" indent="0" algn="l" defTabSz="975390" rtl="0" eaLnBrk="1" latinLnBrk="0" hangingPunct="1">
              <a:lnSpc>
                <a:spcPct val="90000"/>
              </a:lnSpc>
              <a:spcBef>
                <a:spcPts val="0"/>
              </a:spcBef>
              <a:buClrTx/>
              <a:buSzTx/>
              <a:buFontTx/>
              <a:buNone/>
              <a:defRPr sz="2400" kern="1200">
                <a:solidFill>
                  <a:schemeClr val="tx1"/>
                </a:solidFill>
                <a:latin typeface="+mn-lt"/>
                <a:ea typeface="+mn-ea"/>
                <a:cs typeface="+mn-cs"/>
              </a:defRPr>
            </a:lvl1pPr>
            <a:lvl2pPr marL="0" indent="228600" algn="l" defTabSz="975390" rtl="0" eaLnBrk="1" latinLnBrk="0" hangingPunct="1">
              <a:lnSpc>
                <a:spcPct val="90000"/>
              </a:lnSpc>
              <a:spcBef>
                <a:spcPts val="0"/>
              </a:spcBef>
              <a:buClrTx/>
              <a:buSzTx/>
              <a:buFontTx/>
              <a:buNone/>
              <a:defRPr sz="2400" kern="1200">
                <a:solidFill>
                  <a:schemeClr val="tx1"/>
                </a:solidFill>
                <a:latin typeface="+mn-lt"/>
                <a:ea typeface="+mn-ea"/>
                <a:cs typeface="+mn-cs"/>
              </a:defRPr>
            </a:lvl2pPr>
            <a:lvl3pPr marL="0" indent="457200" algn="l" defTabSz="975390" rtl="0" eaLnBrk="1" latinLnBrk="0" hangingPunct="1">
              <a:lnSpc>
                <a:spcPct val="90000"/>
              </a:lnSpc>
              <a:spcBef>
                <a:spcPts val="0"/>
              </a:spcBef>
              <a:buClrTx/>
              <a:buSzTx/>
              <a:buFontTx/>
              <a:buNone/>
              <a:defRPr sz="2400" kern="1200">
                <a:solidFill>
                  <a:schemeClr val="tx1"/>
                </a:solidFill>
                <a:latin typeface="+mn-lt"/>
                <a:ea typeface="+mn-ea"/>
                <a:cs typeface="+mn-cs"/>
              </a:defRPr>
            </a:lvl3pPr>
            <a:lvl4pPr marL="0" indent="685800" algn="l" defTabSz="975390" rtl="0" eaLnBrk="1" latinLnBrk="0" hangingPunct="1">
              <a:lnSpc>
                <a:spcPct val="90000"/>
              </a:lnSpc>
              <a:spcBef>
                <a:spcPts val="0"/>
              </a:spcBef>
              <a:buClrTx/>
              <a:buSzTx/>
              <a:buFontTx/>
              <a:buNone/>
              <a:defRPr sz="2400" kern="1200">
                <a:solidFill>
                  <a:schemeClr val="tx1"/>
                </a:solidFill>
                <a:latin typeface="+mn-lt"/>
                <a:ea typeface="+mn-ea"/>
                <a:cs typeface="+mn-cs"/>
              </a:defRPr>
            </a:lvl4pPr>
            <a:lvl5pPr marL="0" indent="914400" algn="l" defTabSz="975390" rtl="0" eaLnBrk="1" latinLnBrk="0" hangingPunct="1">
              <a:lnSpc>
                <a:spcPct val="90000"/>
              </a:lnSpc>
              <a:spcBef>
                <a:spcPts val="0"/>
              </a:spcBef>
              <a:buClrTx/>
              <a:buSzTx/>
              <a:buFontTx/>
              <a:buNone/>
              <a:defRPr sz="240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algn="ctr"/>
            <a:r>
              <a:rPr lang="es-MX" sz="3600" dirty="0">
                <a:latin typeface="Cochin" panose="02000603020000020003" pitchFamily="2" charset="0"/>
              </a:rPr>
              <a:t>2</a:t>
            </a:r>
            <a:r>
              <a:rPr lang="es-CL" sz="3600" dirty="0">
                <a:latin typeface="Cochin" panose="02000603020000020003" pitchFamily="2" charset="0"/>
              </a:rPr>
              <a:t>° medio </a:t>
            </a:r>
          </a:p>
          <a:p>
            <a:pPr algn="ctr"/>
            <a:r>
              <a:rPr lang="es-CL" sz="3600" dirty="0">
                <a:latin typeface="Cochin" panose="02000603020000020003" pitchFamily="2" charset="0"/>
              </a:rPr>
              <a:t>Historia y Ciencias Sociales </a:t>
            </a:r>
          </a:p>
          <a:p>
            <a:pPr algn="ctr"/>
            <a:r>
              <a:rPr lang="es-CL" sz="3600" dirty="0">
                <a:latin typeface="Cochin" panose="02000603020000020003" pitchFamily="2" charset="0"/>
              </a:rPr>
              <a:t>Profesora: Katherine Subiabre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7167048D-C577-4D8C-93F8-0FFA76B599AE}"/>
              </a:ext>
            </a:extLst>
          </p:cNvPr>
          <p:cNvSpPr>
            <a:spLocks noGrp="1"/>
          </p:cNvSpPr>
          <p:nvPr>
            <p:ph type="title"/>
          </p:nvPr>
        </p:nvSpPr>
        <p:spPr/>
        <p:txBody>
          <a:bodyPr/>
          <a:lstStyle/>
          <a:p>
            <a:r>
              <a:rPr lang="es-MX" dirty="0"/>
              <a:t>INTRUCCIONES GENERALES: </a:t>
            </a:r>
            <a:endParaRPr lang="es-CL" dirty="0"/>
          </a:p>
        </p:txBody>
      </p:sp>
      <p:sp>
        <p:nvSpPr>
          <p:cNvPr id="7" name="Marcador de contenido 6">
            <a:extLst>
              <a:ext uri="{FF2B5EF4-FFF2-40B4-BE49-F238E27FC236}">
                <a16:creationId xmlns:a16="http://schemas.microsoft.com/office/drawing/2014/main" id="{393E951C-7C6D-45FC-BFF5-982399575155}"/>
              </a:ext>
            </a:extLst>
          </p:cNvPr>
          <p:cNvSpPr>
            <a:spLocks noGrp="1"/>
          </p:cNvSpPr>
          <p:nvPr>
            <p:ph idx="1"/>
          </p:nvPr>
        </p:nvSpPr>
        <p:spPr>
          <a:xfrm>
            <a:off x="894080" y="1928191"/>
            <a:ext cx="11216640" cy="6856823"/>
          </a:xfrm>
        </p:spPr>
        <p:txBody>
          <a:bodyPr/>
          <a:lstStyle/>
          <a:p>
            <a:pPr marL="0" indent="0">
              <a:buNone/>
            </a:pPr>
            <a:endParaRPr lang="es-MX" dirty="0"/>
          </a:p>
          <a:p>
            <a:pPr marL="0" indent="0">
              <a:buNone/>
            </a:pPr>
            <a:r>
              <a:rPr lang="es-MX" dirty="0"/>
              <a:t>1. Copia y desarrolla las actividades de este </a:t>
            </a:r>
            <a:r>
              <a:rPr lang="es-MX" dirty="0" err="1"/>
              <a:t>ppt</a:t>
            </a:r>
            <a:r>
              <a:rPr lang="es-MX" dirty="0"/>
              <a:t> en tu cuaderno. </a:t>
            </a:r>
            <a:r>
              <a:rPr lang="es-MX" dirty="0">
                <a:sym typeface="Wingdings" panose="05000000000000000000" pitchFamily="2" charset="2"/>
              </a:rPr>
              <a:t></a:t>
            </a:r>
          </a:p>
          <a:p>
            <a:endParaRPr lang="es-MX" dirty="0">
              <a:sym typeface="Wingdings" panose="05000000000000000000" pitchFamily="2" charset="2"/>
            </a:endParaRPr>
          </a:p>
          <a:p>
            <a:endParaRPr lang="es-MX" dirty="0">
              <a:sym typeface="Wingdings" panose="05000000000000000000" pitchFamily="2" charset="2"/>
            </a:endParaRPr>
          </a:p>
          <a:p>
            <a:endParaRPr lang="es-MX" dirty="0">
              <a:sym typeface="Wingdings" panose="05000000000000000000" pitchFamily="2" charset="2"/>
            </a:endParaRPr>
          </a:p>
          <a:p>
            <a:pPr marL="0" indent="0">
              <a:buNone/>
            </a:pPr>
            <a:r>
              <a:rPr lang="es-MX" b="1" dirty="0">
                <a:sym typeface="Wingdings" panose="05000000000000000000" pitchFamily="2" charset="2"/>
              </a:rPr>
              <a:t>OBJETIVO DE LA CLASE: </a:t>
            </a:r>
            <a:r>
              <a:rPr lang="es-MX" dirty="0">
                <a:sym typeface="Wingdings" panose="05000000000000000000" pitchFamily="2" charset="2"/>
              </a:rPr>
              <a:t>comparan el impacto de la crisis mundial de 1929 con la crisis que estamos viviendo actualmente. </a:t>
            </a:r>
            <a:endParaRPr lang="es-MX" b="1" dirty="0">
              <a:sym typeface="Wingdings" panose="05000000000000000000" pitchFamily="2" charset="2"/>
            </a:endParaRPr>
          </a:p>
        </p:txBody>
      </p:sp>
    </p:spTree>
    <p:extLst>
      <p:ext uri="{BB962C8B-B14F-4D97-AF65-F5344CB8AC3E}">
        <p14:creationId xmlns:p14="http://schemas.microsoft.com/office/powerpoint/2010/main" val="3522770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960CD5E3-839C-4466-8D5E-DD13A88EDFAF}"/>
              </a:ext>
            </a:extLst>
          </p:cNvPr>
          <p:cNvSpPr>
            <a:spLocks noGrp="1"/>
          </p:cNvSpPr>
          <p:nvPr>
            <p:ph type="title"/>
          </p:nvPr>
        </p:nvSpPr>
        <p:spPr/>
        <p:txBody>
          <a:bodyPr/>
          <a:lstStyle/>
          <a:p>
            <a:r>
              <a:rPr lang="es-MX" dirty="0"/>
              <a:t>Introducción </a:t>
            </a:r>
            <a:endParaRPr lang="es-CL" dirty="0"/>
          </a:p>
        </p:txBody>
      </p:sp>
      <p:sp>
        <p:nvSpPr>
          <p:cNvPr id="7" name="Marcador de contenido 6">
            <a:extLst>
              <a:ext uri="{FF2B5EF4-FFF2-40B4-BE49-F238E27FC236}">
                <a16:creationId xmlns:a16="http://schemas.microsoft.com/office/drawing/2014/main" id="{FD33EF3F-5796-474F-BC35-DEC71FA7BB5F}"/>
              </a:ext>
            </a:extLst>
          </p:cNvPr>
          <p:cNvSpPr>
            <a:spLocks noGrp="1"/>
          </p:cNvSpPr>
          <p:nvPr>
            <p:ph idx="1"/>
          </p:nvPr>
        </p:nvSpPr>
        <p:spPr/>
        <p:txBody>
          <a:bodyPr>
            <a:normAutofit lnSpcReduction="10000"/>
          </a:bodyPr>
          <a:lstStyle/>
          <a:p>
            <a:r>
              <a:rPr lang="es-MX" dirty="0"/>
              <a:t>Las prosperidad alcanzada en los años 20 ( 1920-1929) se vio  fuertemente golpeado producto de la crisis económica ocurrida en el año 1929, que dejo en evidencia la fragilidad del sistema económico liberal. </a:t>
            </a:r>
          </a:p>
          <a:p>
            <a:pPr marL="0" indent="0">
              <a:buNone/>
            </a:pPr>
            <a:endParaRPr lang="es-MX" dirty="0"/>
          </a:p>
          <a:p>
            <a:r>
              <a:rPr lang="es-MX" dirty="0"/>
              <a:t>La caída de la bolsa de Nueva York ( Estados Unidos) provoco una crisis en cadena, el no pago de los créditos genero quiebre de bancos, las industrias disminuyeran su producción, aumento el desempleo, la crisis comenzó en Estados Unidos, se expandió por Europa, América latina y el resto del mundo. </a:t>
            </a:r>
            <a:endParaRPr lang="es-CL" dirty="0"/>
          </a:p>
        </p:txBody>
      </p:sp>
    </p:spTree>
    <p:extLst>
      <p:ext uri="{BB962C8B-B14F-4D97-AF65-F5344CB8AC3E}">
        <p14:creationId xmlns:p14="http://schemas.microsoft.com/office/powerpoint/2010/main" val="284059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isis de 1929 | Ateneahistoria">
            <a:extLst>
              <a:ext uri="{FF2B5EF4-FFF2-40B4-BE49-F238E27FC236}">
                <a16:creationId xmlns:a16="http://schemas.microsoft.com/office/drawing/2014/main" id="{A8113F5F-3E77-498A-A23F-2CCEEF7A61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5343" y="1292087"/>
            <a:ext cx="10633579" cy="797518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20E4005-AC48-470F-8086-73D85822E318}"/>
              </a:ext>
            </a:extLst>
          </p:cNvPr>
          <p:cNvSpPr txBox="1"/>
          <p:nvPr/>
        </p:nvSpPr>
        <p:spPr>
          <a:xfrm>
            <a:off x="1512957" y="198783"/>
            <a:ext cx="9261060" cy="954107"/>
          </a:xfrm>
          <a:prstGeom prst="rect">
            <a:avLst/>
          </a:prstGeom>
          <a:noFill/>
        </p:spPr>
        <p:txBody>
          <a:bodyPr wrap="square" rtlCol="0">
            <a:spAutoFit/>
          </a:bodyPr>
          <a:lstStyle/>
          <a:p>
            <a:r>
              <a:rPr lang="es-MX" sz="2800" b="1" dirty="0"/>
              <a:t>Observa el esquema y luego responde:  </a:t>
            </a:r>
          </a:p>
          <a:p>
            <a:endParaRPr lang="es-CL" sz="2800" b="1" dirty="0"/>
          </a:p>
        </p:txBody>
      </p:sp>
    </p:spTree>
    <p:extLst>
      <p:ext uri="{BB962C8B-B14F-4D97-AF65-F5344CB8AC3E}">
        <p14:creationId xmlns:p14="http://schemas.microsoft.com/office/powerpoint/2010/main" val="2601425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1E7AA72E-C146-47E7-827C-956FF67C3242}"/>
              </a:ext>
            </a:extLst>
          </p:cNvPr>
          <p:cNvSpPr>
            <a:spLocks noGrp="1"/>
          </p:cNvSpPr>
          <p:nvPr>
            <p:ph type="title"/>
          </p:nvPr>
        </p:nvSpPr>
        <p:spPr/>
        <p:txBody>
          <a:bodyPr/>
          <a:lstStyle/>
          <a:p>
            <a:r>
              <a:rPr lang="es-MX" dirty="0"/>
              <a:t>De Acuerdo al esquema responde en tu cuaderno: </a:t>
            </a:r>
            <a:endParaRPr lang="es-CL" dirty="0"/>
          </a:p>
        </p:txBody>
      </p:sp>
      <p:sp>
        <p:nvSpPr>
          <p:cNvPr id="10" name="Marcador de contenido 9">
            <a:extLst>
              <a:ext uri="{FF2B5EF4-FFF2-40B4-BE49-F238E27FC236}">
                <a16:creationId xmlns:a16="http://schemas.microsoft.com/office/drawing/2014/main" id="{B6CB8BCB-D57A-49F3-B6E8-B8BDDBCB6894}"/>
              </a:ext>
            </a:extLst>
          </p:cNvPr>
          <p:cNvSpPr>
            <a:spLocks noGrp="1"/>
          </p:cNvSpPr>
          <p:nvPr>
            <p:ph sz="half" idx="2"/>
          </p:nvPr>
        </p:nvSpPr>
        <p:spPr>
          <a:xfrm>
            <a:off x="397565" y="2782958"/>
            <a:ext cx="5996249" cy="5705060"/>
          </a:xfrm>
        </p:spPr>
        <p:txBody>
          <a:bodyPr>
            <a:normAutofit/>
          </a:bodyPr>
          <a:lstStyle/>
          <a:p>
            <a:pPr marL="514350" indent="-514350">
              <a:buAutoNum type="arabicPeriod"/>
            </a:pPr>
            <a:r>
              <a:rPr lang="es-MX" dirty="0"/>
              <a:t>¿ Cual es el rol de Estados Unidos después de la 1° Guerra Mundial?</a:t>
            </a:r>
          </a:p>
          <a:p>
            <a:pPr marL="514350" indent="-514350">
              <a:buAutoNum type="arabicPeriod"/>
            </a:pPr>
            <a:endParaRPr lang="es-MX" dirty="0"/>
          </a:p>
          <a:p>
            <a:pPr marL="514350" indent="-514350">
              <a:buAutoNum type="arabicPeriod"/>
            </a:pPr>
            <a:r>
              <a:rPr lang="es-MX" dirty="0"/>
              <a:t>¿Qué factores provocaron una crisis de sobreproducción en Estados Unidos? </a:t>
            </a:r>
          </a:p>
          <a:p>
            <a:pPr marL="514350" indent="-514350">
              <a:buAutoNum type="arabicPeriod"/>
            </a:pPr>
            <a:endParaRPr lang="es-MX" dirty="0"/>
          </a:p>
          <a:p>
            <a:pPr marL="514350" indent="-514350">
              <a:buAutoNum type="arabicPeriod"/>
            </a:pPr>
            <a:r>
              <a:rPr lang="es-MX" dirty="0"/>
              <a:t>¿ Que consecuencias tiene para Europa y Estados Unidos Crak de </a:t>
            </a:r>
            <a:r>
              <a:rPr lang="es-MX" dirty="0" err="1"/>
              <a:t>wall</a:t>
            </a:r>
            <a:r>
              <a:rPr lang="es-MX" dirty="0"/>
              <a:t> </a:t>
            </a:r>
            <a:r>
              <a:rPr lang="es-MX" dirty="0" err="1"/>
              <a:t>streed</a:t>
            </a:r>
            <a:r>
              <a:rPr lang="es-MX" dirty="0"/>
              <a:t> ? </a:t>
            </a:r>
          </a:p>
          <a:p>
            <a:pPr marL="514350" indent="-514350">
              <a:buAutoNum type="arabicPeriod"/>
            </a:pPr>
            <a:endParaRPr lang="es-CL" dirty="0"/>
          </a:p>
        </p:txBody>
      </p:sp>
      <p:pic>
        <p:nvPicPr>
          <p:cNvPr id="13" name="octubre_1930_cientos_personas_agolpan_cleveland_ee_uu_busca_trabajo-1.jpg" descr="octubre_1930_cientos_personas_agolpan_cleveland_ee_uu_busca_trabajo-1.jpg">
            <a:extLst>
              <a:ext uri="{FF2B5EF4-FFF2-40B4-BE49-F238E27FC236}">
                <a16:creationId xmlns:a16="http://schemas.microsoft.com/office/drawing/2014/main" id="{BC1038D6-FBC0-42C0-BF7F-0886BE066059}"/>
              </a:ext>
            </a:extLst>
          </p:cNvPr>
          <p:cNvPicPr>
            <a:picLocks noGrp="1"/>
          </p:cNvPicPr>
          <p:nvPr>
            <p:ph sz="quarter" idx="4"/>
          </p:nvPr>
        </p:nvPicPr>
        <p:blipFill>
          <a:blip r:embed="rId2"/>
          <a:stretch>
            <a:fillRect/>
          </a:stretch>
        </p:blipFill>
        <p:spPr>
          <a:xfrm>
            <a:off x="6583363" y="2604052"/>
            <a:ext cx="5529262" cy="5705061"/>
          </a:xfrm>
          <a:prstGeom prst="rect">
            <a:avLst/>
          </a:prstGeom>
        </p:spPr>
      </p:pic>
    </p:spTree>
    <p:extLst>
      <p:ext uri="{BB962C8B-B14F-4D97-AF65-F5344CB8AC3E}">
        <p14:creationId xmlns:p14="http://schemas.microsoft.com/office/powerpoint/2010/main" val="2989443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560_3000.jpg" descr="2560_3000.jpg">
            <a:extLst>
              <a:ext uri="{FF2B5EF4-FFF2-40B4-BE49-F238E27FC236}">
                <a16:creationId xmlns:a16="http://schemas.microsoft.com/office/drawing/2014/main" id="{2A201455-0827-4041-A1F9-B1E89BC5AB90}"/>
              </a:ext>
            </a:extLst>
          </p:cNvPr>
          <p:cNvPicPr>
            <a:picLocks/>
          </p:cNvPicPr>
          <p:nvPr/>
        </p:nvPicPr>
        <p:blipFill>
          <a:blip r:embed="rId2"/>
          <a:stretch>
            <a:fillRect/>
          </a:stretch>
        </p:blipFill>
        <p:spPr>
          <a:xfrm>
            <a:off x="876299" y="1036319"/>
            <a:ext cx="5540830" cy="7670801"/>
          </a:xfrm>
          <a:prstGeom prst="rect">
            <a:avLst/>
          </a:prstGeom>
        </p:spPr>
      </p:pic>
      <p:sp>
        <p:nvSpPr>
          <p:cNvPr id="4" name="CuadroTexto 3">
            <a:extLst>
              <a:ext uri="{FF2B5EF4-FFF2-40B4-BE49-F238E27FC236}">
                <a16:creationId xmlns:a16="http://schemas.microsoft.com/office/drawing/2014/main" id="{39EE7731-D8A0-4B52-99B0-5086DA385D88}"/>
              </a:ext>
            </a:extLst>
          </p:cNvPr>
          <p:cNvSpPr txBox="1"/>
          <p:nvPr/>
        </p:nvSpPr>
        <p:spPr>
          <a:xfrm>
            <a:off x="6587673" y="208904"/>
            <a:ext cx="5870792" cy="9325630"/>
          </a:xfrm>
          <a:prstGeom prst="rect">
            <a:avLst/>
          </a:prstGeom>
          <a:noFill/>
        </p:spPr>
        <p:txBody>
          <a:bodyPr wrap="square" rtlCol="0">
            <a:spAutoFit/>
          </a:bodyPr>
          <a:lstStyle/>
          <a:p>
            <a:r>
              <a:rPr lang="es-MX" sz="2800" b="1" dirty="0">
                <a:latin typeface="+mn-lt"/>
              </a:rPr>
              <a:t>Comparemos con la actualidad: </a:t>
            </a:r>
          </a:p>
          <a:p>
            <a:pPr algn="l"/>
            <a:r>
              <a:rPr lang="es-CL" sz="2800" dirty="0">
                <a:latin typeface="+mn-lt"/>
              </a:rPr>
              <a:t>Hoy en día estamos viviendo una Crisis sanitaria Mundial: </a:t>
            </a:r>
          </a:p>
          <a:p>
            <a:pPr algn="l"/>
            <a:endParaRPr lang="es-CL" sz="2800" dirty="0">
              <a:latin typeface="+mn-lt"/>
            </a:endParaRPr>
          </a:p>
          <a:p>
            <a:pPr algn="l"/>
            <a:r>
              <a:rPr lang="es-CL" sz="2800" dirty="0">
                <a:latin typeface="+mn-lt"/>
              </a:rPr>
              <a:t>Reflexiona: </a:t>
            </a:r>
          </a:p>
          <a:p>
            <a:pPr algn="l"/>
            <a:endParaRPr lang="es-CL" sz="2800" dirty="0">
              <a:latin typeface="+mn-lt"/>
            </a:endParaRPr>
          </a:p>
          <a:p>
            <a:pPr algn="l"/>
            <a:r>
              <a:rPr lang="es-CL" sz="2800" dirty="0">
                <a:latin typeface="+mn-lt"/>
              </a:rPr>
              <a:t>Desde el punto de vista </a:t>
            </a:r>
            <a:r>
              <a:rPr lang="es-CL" sz="2800" b="1" u="sng" dirty="0">
                <a:latin typeface="+mn-lt"/>
              </a:rPr>
              <a:t>económico</a:t>
            </a:r>
            <a:r>
              <a:rPr lang="es-CL" sz="2800" dirty="0">
                <a:latin typeface="+mn-lt"/>
              </a:rPr>
              <a:t>, ¿En que se parece esta “ Crisis” a la Crisis de 1929? </a:t>
            </a:r>
          </a:p>
          <a:p>
            <a:pPr algn="l"/>
            <a:endParaRPr lang="es-CL" sz="2800" dirty="0">
              <a:latin typeface="+mn-lt"/>
            </a:endParaRPr>
          </a:p>
          <a:p>
            <a:pPr algn="l"/>
            <a:endParaRPr lang="es-CL" sz="2800" dirty="0">
              <a:latin typeface="+mn-lt"/>
            </a:endParaRPr>
          </a:p>
          <a:p>
            <a:pPr algn="l"/>
            <a:endParaRPr lang="es-CL" sz="2800" dirty="0">
              <a:latin typeface="+mn-lt"/>
            </a:endParaRPr>
          </a:p>
          <a:p>
            <a:pPr algn="l"/>
            <a:endParaRPr lang="es-CL" sz="2800" dirty="0">
              <a:latin typeface="+mn-lt"/>
            </a:endParaRPr>
          </a:p>
          <a:p>
            <a:pPr algn="l"/>
            <a:r>
              <a:rPr lang="es-CL" sz="2800" dirty="0">
                <a:latin typeface="+mn-lt"/>
              </a:rPr>
              <a:t>¿ Que Grupos de la sociedad son los mas afectados ante una crisis </a:t>
            </a:r>
          </a:p>
          <a:p>
            <a:pPr algn="l"/>
            <a:r>
              <a:rPr lang="es-CL" sz="2800" dirty="0">
                <a:latin typeface="+mn-lt"/>
              </a:rPr>
              <a:t>(sanitaria o económica) </a:t>
            </a:r>
          </a:p>
          <a:p>
            <a:pPr algn="l"/>
            <a:endParaRPr lang="es-CL" sz="2800" dirty="0">
              <a:latin typeface="+mn-lt"/>
            </a:endParaRPr>
          </a:p>
          <a:p>
            <a:pPr algn="l"/>
            <a:endParaRPr lang="es-CL" sz="2800" dirty="0">
              <a:latin typeface="+mn-lt"/>
            </a:endParaRPr>
          </a:p>
          <a:p>
            <a:pPr algn="l"/>
            <a:endParaRPr lang="es-CL" dirty="0">
              <a:latin typeface="+mn-lt"/>
            </a:endParaRPr>
          </a:p>
          <a:p>
            <a:pPr algn="l"/>
            <a:endParaRPr lang="es-CL" dirty="0">
              <a:latin typeface="+mn-lt"/>
            </a:endParaRPr>
          </a:p>
          <a:p>
            <a:pPr algn="l"/>
            <a:endParaRPr lang="es-CL" dirty="0">
              <a:latin typeface="+mn-lt"/>
            </a:endParaRPr>
          </a:p>
          <a:p>
            <a:pPr algn="l"/>
            <a:r>
              <a:rPr lang="es-CL" dirty="0">
                <a:latin typeface="+mn-lt"/>
              </a:rPr>
              <a:t> </a:t>
            </a:r>
            <a:endParaRPr lang="es-MX" dirty="0">
              <a:latin typeface="+mn-lt"/>
            </a:endParaRPr>
          </a:p>
        </p:txBody>
      </p:sp>
    </p:spTree>
    <p:extLst>
      <p:ext uri="{BB962C8B-B14F-4D97-AF65-F5344CB8AC3E}">
        <p14:creationId xmlns:p14="http://schemas.microsoft.com/office/powerpoint/2010/main" val="29972938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Ion</Template>
  <TotalTime>145</TotalTime>
  <Words>268</Words>
  <Application>Microsoft Office PowerPoint</Application>
  <PresentationFormat>Personalizado</PresentationFormat>
  <Paragraphs>40</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Century Gothic</vt:lpstr>
      <vt:lpstr>Cochin</vt:lpstr>
      <vt:lpstr>Helvetica Neue</vt:lpstr>
      <vt:lpstr>Wingdings 3</vt:lpstr>
      <vt:lpstr>Ion</vt:lpstr>
      <vt:lpstr>LA GRAN DEPRESIÓN DE 1929</vt:lpstr>
      <vt:lpstr>INTRUCCIONES GENERALES: </vt:lpstr>
      <vt:lpstr>Introducción </vt:lpstr>
      <vt:lpstr>Presentación de PowerPoint</vt:lpstr>
      <vt:lpstr>De Acuerdo al esquema responde en tu cuaderno: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MOVIMIENTOS DE VANGUARDIA ARTÍSTICA</dc:title>
  <dc:creator>KDOCE</dc:creator>
  <cp:lastModifiedBy>Katherine Subiabre</cp:lastModifiedBy>
  <cp:revision>19</cp:revision>
  <dcterms:modified xsi:type="dcterms:W3CDTF">2020-05-07T21:31:01Z</dcterms:modified>
</cp:coreProperties>
</file>