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5/22/2020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A3A4C1-32F8-484C-9C23-BB6C5F1A56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dirty="0">
                <a:solidFill>
                  <a:schemeClr val="bg1"/>
                </a:solidFill>
              </a:rPr>
              <a:t>EMPRENDIMIENTO Y EMPLEABILIDAD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36C3D4-5DDA-4086-AB60-5CE9BDF03E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b="1" dirty="0"/>
              <a:t>CLASE N°1</a:t>
            </a:r>
          </a:p>
        </p:txBody>
      </p:sp>
    </p:spTree>
    <p:extLst>
      <p:ext uri="{BB962C8B-B14F-4D97-AF65-F5344CB8AC3E}">
        <p14:creationId xmlns:p14="http://schemas.microsoft.com/office/powerpoint/2010/main" val="1574301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ECB371-A784-494D-85A4-B18D985C2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solidFill>
                  <a:schemeClr val="bg1"/>
                </a:solidFill>
              </a:rPr>
              <a:t>CIERRE</a:t>
            </a:r>
          </a:p>
        </p:txBody>
      </p:sp>
      <p:pic>
        <p:nvPicPr>
          <p:cNvPr id="4" name="Picture 2" descr="Resultado de imagen para metacognicion en clase">
            <a:extLst>
              <a:ext uri="{FF2B5EF4-FFF2-40B4-BE49-F238E27FC236}">
                <a16:creationId xmlns:a16="http://schemas.microsoft.com/office/drawing/2014/main" id="{0DCC333C-18D4-439C-AD8D-47215930B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t="3672" r="2274" b="4083"/>
          <a:stretch/>
        </p:blipFill>
        <p:spPr bwMode="auto">
          <a:xfrm>
            <a:off x="3112146" y="331304"/>
            <a:ext cx="8748549" cy="652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462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13F39-A5D9-4F3D-9580-186974758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INICIO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231245-A807-4A5E-93CB-570FAFA1A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b="1" dirty="0"/>
              <a:t>Partes de la clase:</a:t>
            </a:r>
          </a:p>
          <a:p>
            <a:pPr marL="457200" indent="-457200">
              <a:buFont typeface="+mj-lt"/>
              <a:buAutoNum type="alphaLcParenR"/>
            </a:pPr>
            <a:r>
              <a:rPr lang="es-CL" dirty="0"/>
              <a:t>Tema que veremos.</a:t>
            </a:r>
          </a:p>
          <a:p>
            <a:pPr marL="457200" indent="-457200">
              <a:buFont typeface="+mj-lt"/>
              <a:buAutoNum type="alphaLcParenR"/>
            </a:pPr>
            <a:r>
              <a:rPr lang="es-CL" dirty="0"/>
              <a:t>Objetivo de la clase.</a:t>
            </a:r>
          </a:p>
          <a:p>
            <a:pPr marL="457200" indent="-457200">
              <a:buFont typeface="+mj-lt"/>
              <a:buAutoNum type="alphaLcParenR"/>
            </a:pPr>
            <a:r>
              <a:rPr lang="es-CL" dirty="0"/>
              <a:t>Haz ahora.</a:t>
            </a:r>
          </a:p>
          <a:p>
            <a:pPr marL="457200" indent="-457200">
              <a:buFont typeface="+mj-lt"/>
              <a:buAutoNum type="alphaLcParenR"/>
            </a:pPr>
            <a:r>
              <a:rPr lang="es-CL" dirty="0"/>
              <a:t>Aprendizaje del tema.</a:t>
            </a:r>
          </a:p>
          <a:p>
            <a:pPr marL="457200" indent="-457200">
              <a:buFont typeface="+mj-lt"/>
              <a:buAutoNum type="alphaLcParenR"/>
            </a:pPr>
            <a:r>
              <a:rPr lang="es-CL" dirty="0"/>
              <a:t>Actividades.</a:t>
            </a:r>
          </a:p>
          <a:p>
            <a:pPr marL="457200" indent="-457200">
              <a:buFont typeface="+mj-lt"/>
              <a:buAutoNum type="alphaLcParenR"/>
            </a:pPr>
            <a:r>
              <a:rPr lang="es-CL" dirty="0"/>
              <a:t>Cierre de la clase. </a:t>
            </a:r>
          </a:p>
          <a:p>
            <a:endParaRPr lang="es-CL" dirty="0"/>
          </a:p>
        </p:txBody>
      </p:sp>
      <p:pic>
        <p:nvPicPr>
          <p:cNvPr id="1026" name="Picture 2" descr="Resultado de imagen para gif de dibujo de perros">
            <a:extLst>
              <a:ext uri="{FF2B5EF4-FFF2-40B4-BE49-F238E27FC236}">
                <a16:creationId xmlns:a16="http://schemas.microsoft.com/office/drawing/2014/main" id="{6AB063C0-C51C-4DC4-9CE7-83F83C42A2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540" y="2249394"/>
            <a:ext cx="3888270" cy="460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525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5442F-C458-4811-BC24-CC4656C28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954C26-208D-4A31-A139-5FDA3F49B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sz="2800" dirty="0"/>
              <a:t>Identificar el concepto de emprendedor y sus cualidades. Para comenzar a ser un emprendedor o emprendedora. Se evaluará la ejecución de la actividad. </a:t>
            </a:r>
          </a:p>
        </p:txBody>
      </p:sp>
    </p:spTree>
    <p:extLst>
      <p:ext uri="{BB962C8B-B14F-4D97-AF65-F5344CB8AC3E}">
        <p14:creationId xmlns:p14="http://schemas.microsoft.com/office/powerpoint/2010/main" val="2682587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988EAB-20FB-4974-B8A2-4CBFEDDA8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solidFill>
                  <a:schemeClr val="bg1"/>
                </a:solidFill>
              </a:rPr>
              <a:t>DEFINICIÓN Y TIPOS DE EMPRENDIMIENTO</a:t>
            </a:r>
          </a:p>
        </p:txBody>
      </p:sp>
      <p:pic>
        <p:nvPicPr>
          <p:cNvPr id="2050" name="Picture 2" descr="Resultado de imagen para gif de dibujo de perros">
            <a:extLst>
              <a:ext uri="{FF2B5EF4-FFF2-40B4-BE49-F238E27FC236}">
                <a16:creationId xmlns:a16="http://schemas.microsoft.com/office/drawing/2014/main" id="{86EF91C9-F95A-4114-B4B6-5ED772D1BE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466" y="2357645"/>
            <a:ext cx="4275068" cy="427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645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7156E5-2195-4531-BC98-55538A961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solidFill>
                  <a:schemeClr val="bg1"/>
                </a:solidFill>
              </a:rPr>
              <a:t>HAZ AHORA 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72DA75-A172-4834-8673-CB5E3ED40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1820" y="1392183"/>
            <a:ext cx="3757545" cy="2283824"/>
          </a:xfrm>
        </p:spPr>
        <p:txBody>
          <a:bodyPr anchor="t"/>
          <a:lstStyle/>
          <a:p>
            <a:r>
              <a:rPr lang="es-CL" b="1" dirty="0"/>
              <a:t>Responde la actividad de la hoja número 13. </a:t>
            </a:r>
          </a:p>
        </p:txBody>
      </p:sp>
      <p:pic>
        <p:nvPicPr>
          <p:cNvPr id="1026" name="Picture 2" descr="Resultado de imagen para gif de dibujo de perros">
            <a:extLst>
              <a:ext uri="{FF2B5EF4-FFF2-40B4-BE49-F238E27FC236}">
                <a16:creationId xmlns:a16="http://schemas.microsoft.com/office/drawing/2014/main" id="{853E81C0-BFC7-4A96-8BFA-99621BCF2E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141" y="2151437"/>
            <a:ext cx="4351023" cy="435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62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BCD4D9B-8EA4-42A4-BEE8-17062F7E3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solidFill>
                  <a:schemeClr val="bg1"/>
                </a:solidFill>
              </a:rPr>
              <a:t>TODO EMPRENDIMIENTO ESTA HECHO PARA SATISFACER UNA NECESIDAD. </a:t>
            </a:r>
          </a:p>
        </p:txBody>
      </p:sp>
    </p:spTree>
    <p:extLst>
      <p:ext uri="{BB962C8B-B14F-4D97-AF65-F5344CB8AC3E}">
        <p14:creationId xmlns:p14="http://schemas.microsoft.com/office/powerpoint/2010/main" val="2090425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C25DAD-30E8-432A-966C-F6642F0C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solidFill>
                  <a:schemeClr val="bg1"/>
                </a:solidFill>
              </a:rPr>
              <a:t>¿Qué significa emprender?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B1FB3D-490A-4A46-806C-5336DA8F1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603500"/>
            <a:ext cx="4543481" cy="3134691"/>
          </a:xfrm>
        </p:spPr>
        <p:txBody>
          <a:bodyPr>
            <a:normAutofit/>
          </a:bodyPr>
          <a:lstStyle/>
          <a:p>
            <a:pPr algn="just"/>
            <a:r>
              <a:rPr lang="es-CL" sz="3200" dirty="0"/>
              <a:t>Iniciar o llevar a acabo una obra que involucre cierto riesgo. </a:t>
            </a:r>
          </a:p>
        </p:txBody>
      </p:sp>
      <p:pic>
        <p:nvPicPr>
          <p:cNvPr id="4" name="Picture 2" descr="Resultado de imagen para gif de dibujo de perros">
            <a:extLst>
              <a:ext uri="{FF2B5EF4-FFF2-40B4-BE49-F238E27FC236}">
                <a16:creationId xmlns:a16="http://schemas.microsoft.com/office/drawing/2014/main" id="{EC43D571-D2CF-43A0-9A68-84035288BF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927" y="248108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969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C2C87D-AD0E-4C75-AA87-780B7E1E6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solidFill>
                  <a:schemeClr val="bg1"/>
                </a:solidFill>
              </a:rPr>
              <a:t>Cualidades del emprendedor.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A20C18-8043-427A-8382-8CC7497AC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r>
              <a:rPr lang="es-CL" dirty="0"/>
              <a:t>Página 14, 15 y 16. </a:t>
            </a:r>
          </a:p>
        </p:txBody>
      </p:sp>
      <p:pic>
        <p:nvPicPr>
          <p:cNvPr id="3076" name="Picture 4" descr="Imagen relacionada">
            <a:extLst>
              <a:ext uri="{FF2B5EF4-FFF2-40B4-BE49-F238E27FC236}">
                <a16:creationId xmlns:a16="http://schemas.microsoft.com/office/drawing/2014/main" id="{4261EDDA-0C94-4B46-A6F3-A91F9CD7EA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427" y="2108476"/>
            <a:ext cx="4406347" cy="440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368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6E1E4B-011F-4D70-BF3F-E4ABBA5CA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solidFill>
                  <a:schemeClr val="bg1"/>
                </a:solidFill>
              </a:rPr>
              <a:t>Aplicando lo aprendido en clases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3039F0-9E05-400C-B711-25A26A2D7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r>
              <a:rPr lang="es-CL" dirty="0"/>
              <a:t>Pagina 18. </a:t>
            </a:r>
          </a:p>
        </p:txBody>
      </p:sp>
      <p:pic>
        <p:nvPicPr>
          <p:cNvPr id="2050" name="Picture 2" descr="Resultado de imagen para gif de dibujo de perros">
            <a:extLst>
              <a:ext uri="{FF2B5EF4-FFF2-40B4-BE49-F238E27FC236}">
                <a16:creationId xmlns:a16="http://schemas.microsoft.com/office/drawing/2014/main" id="{D3AE3886-1E4B-42FC-8E22-CC372E35D3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020" y="2126974"/>
            <a:ext cx="4731026" cy="473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4408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46</TotalTime>
  <Words>128</Words>
  <Application>Microsoft Office PowerPoint</Application>
  <PresentationFormat>Panorámica</PresentationFormat>
  <Paragraphs>23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Sala de reuniones Ion</vt:lpstr>
      <vt:lpstr>EMPRENDIMIENTO Y EMPLEABILIDAD</vt:lpstr>
      <vt:lpstr>INICIO</vt:lpstr>
      <vt:lpstr>OBJETIVO DE LA CLASE</vt:lpstr>
      <vt:lpstr>DEFINICIÓN Y TIPOS DE EMPRENDIMIENTO</vt:lpstr>
      <vt:lpstr>HAZ AHORA </vt:lpstr>
      <vt:lpstr>TODO EMPRENDIMIENTO ESTA HECHO PARA SATISFACER UNA NECESIDAD. </vt:lpstr>
      <vt:lpstr>¿Qué significa emprender?</vt:lpstr>
      <vt:lpstr>Cualidades del emprendedor. </vt:lpstr>
      <vt:lpstr>Aplicando lo aprendido en clases</vt:lpstr>
      <vt:lpstr>CIERRE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EMPRENDIMIENTO Y EMPLEABILIDAD</dc:title>
  <dc:creator>Luna</dc:creator>
  <cp:lastModifiedBy>Luna</cp:lastModifiedBy>
  <cp:revision>6</cp:revision>
  <dcterms:created xsi:type="dcterms:W3CDTF">2019-03-18T19:51:38Z</dcterms:created>
  <dcterms:modified xsi:type="dcterms:W3CDTF">2020-05-22T21:30:57Z</dcterms:modified>
</cp:coreProperties>
</file>