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62" r:id="rId4"/>
    <p:sldId id="258" r:id="rId5"/>
    <p:sldId id="264" r:id="rId6"/>
    <p:sldId id="260" r:id="rId7"/>
    <p:sldId id="263" r:id="rId8"/>
    <p:sldId id="261" r:id="rId9"/>
    <p:sldId id="265" r:id="rId10"/>
    <p:sldId id="259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8" d="100"/>
          <a:sy n="68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122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556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8718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70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308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9222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1221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19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07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090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528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4452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245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0132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946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295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593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urriculumnacional.mineduc.cl/estudiante/621/w3-article-139340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0983" y="2990213"/>
            <a:ext cx="7772400" cy="2886095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UNIDAD N° 1: El Estado de derecho en Chile: elementos y mecanismos para la organización del régimen democrático.</a:t>
            </a:r>
            <a:br>
              <a:rPr lang="es-ES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54567" y="5157192"/>
            <a:ext cx="6600451" cy="1126283"/>
          </a:xfrm>
        </p:spPr>
        <p:txBody>
          <a:bodyPr/>
          <a:lstStyle/>
          <a:p>
            <a:r>
              <a:rPr lang="es-CL" dirty="0"/>
              <a:t>4° Medio 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Actividad: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Análisis de fuentes: lee y responde las preguntas de la guía: </a:t>
            </a:r>
          </a:p>
          <a:p>
            <a:pPr marL="0" indent="0">
              <a:buNone/>
            </a:pPr>
            <a:r>
              <a:rPr lang="es-CL" b="1" dirty="0"/>
              <a:t>El estado de derecho y su relación con la democracia</a:t>
            </a: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514350" indent="-514350">
              <a:buAutoNum type="arabicPeriod"/>
            </a:pPr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2486350-2649-434B-9675-8214726AE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7790" y="3705414"/>
            <a:ext cx="3926210" cy="314096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29C61F-F4EB-4C33-AF48-C9E5719AF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 modo de cierre, observa el siguiente video: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2E44B5-6822-4187-A08D-8D964F80E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Capsula “El estado de derecho en Chile” -historia” </a:t>
            </a:r>
          </a:p>
          <a:p>
            <a:endParaRPr lang="es-CL" dirty="0">
              <a:hlinkClick r:id="rId2"/>
            </a:endParaRPr>
          </a:p>
          <a:p>
            <a:r>
              <a:rPr lang="es-CL" dirty="0">
                <a:hlinkClick r:id="rId2"/>
              </a:rPr>
              <a:t>https://curriculumnacional.mineduc.cl/estudiante/621/w3-article-139340.html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4129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 de aprendizaje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s-MX" dirty="0"/>
              <a:t>Comprender y valorar el Estado de derecho como marco legal que debe resguardar el ejercicio de los Derechos Humanos, regular el poder de los gobernantes y organizar la convivencia política y social.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F2840-67E7-4F09-8134-12FF2D178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 de la clase: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552CBE-54C3-4A2D-9CA4-BD131FB4C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Relacionar aprendizajes previos con los contenidos de la nueva unidad.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78900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32342" y="306333"/>
            <a:ext cx="6589199" cy="1280890"/>
          </a:xfrm>
        </p:spPr>
        <p:txBody>
          <a:bodyPr/>
          <a:lstStyle/>
          <a:p>
            <a:r>
              <a:rPr lang="es-CL" dirty="0"/>
              <a:t>Conceptos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7" y="1587223"/>
            <a:ext cx="7778824" cy="4323999"/>
          </a:xfrm>
        </p:spPr>
        <p:txBody>
          <a:bodyPr/>
          <a:lstStyle/>
          <a:p>
            <a:pPr>
              <a:buNone/>
            </a:pPr>
            <a:r>
              <a:rPr lang="es-CL" dirty="0"/>
              <a:t>ESTADO: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259632" y="2679568"/>
            <a:ext cx="753462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“Es una agrupación humana, fijada en un territorio determinado y en la que existe un orden social, político y jurídico orientado hacia el bien común, establecido y mantenido por una autoridad dotada de poder de coerción". </a:t>
            </a:r>
          </a:p>
          <a:p>
            <a:r>
              <a:rPr lang="es-MX" i="1" dirty="0"/>
              <a:t>Fuente: </a:t>
            </a:r>
            <a:r>
              <a:rPr lang="es-MX" i="1" dirty="0" err="1"/>
              <a:t>Hauriou</a:t>
            </a:r>
            <a:r>
              <a:rPr lang="es-MX" i="1" dirty="0"/>
              <a:t>, A. Derecho constitucional e instituciones políticas, (1971). Barcelona: Editorial Ariel.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900FFB-8E43-49F3-944F-5151D53AE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RESPONDE en tu cuaderno: 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705E53-A80D-4783-9E25-C6CA67177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1. ¿ Como esta compuesto nuestro estado? </a:t>
            </a:r>
            <a:r>
              <a:rPr lang="es-CL" dirty="0"/>
              <a:t>( </a:t>
            </a:r>
            <a:r>
              <a:rPr lang="es-CL" dirty="0" err="1"/>
              <a:t>n°</a:t>
            </a:r>
            <a:r>
              <a:rPr lang="es-CL" dirty="0"/>
              <a:t> de habitantes, organización político-</a:t>
            </a:r>
            <a:r>
              <a:rPr lang="es-CL" dirty="0" err="1"/>
              <a:t>adminstrativa</a:t>
            </a:r>
            <a:r>
              <a:rPr lang="es-CL" dirty="0"/>
              <a:t> del territorio, ordenamiento político y jurídico) describe.</a:t>
            </a:r>
          </a:p>
          <a:p>
            <a:r>
              <a:rPr lang="es-CL" dirty="0"/>
              <a:t>2. ¿ Quienes son los encargados de trabajar por el “ bien común” del estado? ¿ Que formas tienen para trabajar en el “ bien común”? </a:t>
            </a:r>
          </a:p>
          <a:p>
            <a:r>
              <a:rPr lang="es-CL" dirty="0"/>
              <a:t>3. ¿Qué significa que la autoridad este dotada de poder de coerción? explica. </a:t>
            </a:r>
          </a:p>
          <a:p>
            <a:endParaRPr lang="es-CL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4080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Estado de derecho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L" dirty="0"/>
              <a:t>“Estado en que tanto los gobernantes como los gobernados deben someterse a ciertas normas fundamentales y obligatorias”</a:t>
            </a:r>
          </a:p>
          <a:p>
            <a:pPr>
              <a:buNone/>
            </a:pPr>
            <a:r>
              <a:rPr lang="es-CL" sz="1400" dirty="0"/>
              <a:t>Acuñado por primera vez por el alemán Robert Von Mohl durante el siglo XIX. </a:t>
            </a:r>
          </a:p>
          <a:p>
            <a:pPr>
              <a:buNone/>
            </a:pPr>
            <a:endParaRPr lang="es-CL" dirty="0"/>
          </a:p>
          <a:p>
            <a:pPr>
              <a:buNone/>
            </a:pPr>
            <a:r>
              <a:rPr lang="es-CL" dirty="0"/>
              <a:t>Las normas fundamentales para que se respete el ESTADO DE DERECHOS están consagradas en la CONSTITUCION.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E6E24-1D12-4CA5-8147-EB3E6F4A9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REFLEXIONA Y RESPONDE en tu cuaderno: 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D9D4F0-59CF-4796-A71B-A85E7A30E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4. A tu juicio ¿ Se cumple el estado de derecho en chile? ARGUMENTA </a:t>
            </a:r>
            <a:endParaRPr lang="es-CL" dirty="0"/>
          </a:p>
        </p:txBody>
      </p:sp>
      <p:pic>
        <p:nvPicPr>
          <p:cNvPr id="1026" name="Picture 2" descr="Un debate esencial en el proceso de nueva Constitución Democrática ...">
            <a:extLst>
              <a:ext uri="{FF2B5EF4-FFF2-40B4-BE49-F238E27FC236}">
                <a16:creationId xmlns:a16="http://schemas.microsoft.com/office/drawing/2014/main" id="{6A8F9E11-3E61-4B2D-B51B-16CF55AD73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644419"/>
            <a:ext cx="4457700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279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ESTADO DEMOCRATICO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Estados cuya forma de gobierno es la democracia y esta es e sistema político que defiende la soberanía del pueblo y el derecho del pueblo a elegir y controlar a sus gobernantes. </a:t>
            </a:r>
          </a:p>
          <a:p>
            <a:pPr>
              <a:buNone/>
            </a:pPr>
            <a:endParaRPr lang="es-CL" dirty="0"/>
          </a:p>
          <a:p>
            <a:pPr>
              <a:buNone/>
            </a:pPr>
            <a:r>
              <a:rPr lang="es-CL" dirty="0"/>
              <a:t>Características: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Separación de los poderes del estado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Participación ciudadana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78CB0-8C34-4830-830A-4F59E684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RESPONDE en el cuaderno: 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A5A747-D992-4C2C-8530-805033105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915" y="1710333"/>
            <a:ext cx="6591985" cy="3777622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5. ¿ Cuales son los poderes del estado? Desarrolla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6. Define con tus propias palabras ¿ Que es la participación ciudadana? Menciona que mecanismos de participación existen en nuestro país? </a:t>
            </a:r>
            <a:endParaRPr lang="es-CL" dirty="0"/>
          </a:p>
        </p:txBody>
      </p:sp>
      <p:pic>
        <p:nvPicPr>
          <p:cNvPr id="2050" name="Picture 2" descr="TONINO: ◅FUNCIONES DE LOS PODERES DEL ESTADO▻">
            <a:extLst>
              <a:ext uri="{FF2B5EF4-FFF2-40B4-BE49-F238E27FC236}">
                <a16:creationId xmlns:a16="http://schemas.microsoft.com/office/drawing/2014/main" id="{C63BA942-61F5-4E4D-BECE-9ABB986A8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958054"/>
            <a:ext cx="2673412" cy="2616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71169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353</TotalTime>
  <Words>446</Words>
  <Application>Microsoft Office PowerPoint</Application>
  <PresentationFormat>Presentación en pantalla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Espiral</vt:lpstr>
      <vt:lpstr>UNIDAD N° 1: El Estado de derecho en Chile: elementos y mecanismos para la organización del régimen democrático. </vt:lpstr>
      <vt:lpstr>Objetivo de aprendizaje </vt:lpstr>
      <vt:lpstr>Objetivo de la clase: </vt:lpstr>
      <vt:lpstr>Conceptos </vt:lpstr>
      <vt:lpstr>RESPONDE en tu cuaderno:  </vt:lpstr>
      <vt:lpstr>Estado de derecho</vt:lpstr>
      <vt:lpstr>REFLEXIONA Y RESPONDE en tu cuaderno:  </vt:lpstr>
      <vt:lpstr>ESTADO DEMOCRATICO </vt:lpstr>
      <vt:lpstr>RESPONDE en el cuaderno:  </vt:lpstr>
      <vt:lpstr>Actividad:  </vt:lpstr>
      <vt:lpstr>A modo de cierre, observa el siguiente video: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N° 1: El Estado de derecho en Chile: elementos y mecanismos para la organización del régimen democrático.</dc:title>
  <dc:creator>Katherine</dc:creator>
  <cp:lastModifiedBy>Katherine Subiabre</cp:lastModifiedBy>
  <cp:revision>27</cp:revision>
  <dcterms:created xsi:type="dcterms:W3CDTF">2019-03-12T22:21:47Z</dcterms:created>
  <dcterms:modified xsi:type="dcterms:W3CDTF">2020-04-06T21:48:37Z</dcterms:modified>
</cp:coreProperties>
</file>