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2"/>
  </p:sldMasterIdLst>
  <p:notesMasterIdLst>
    <p:notesMasterId r:id="rId12"/>
  </p:notesMasterIdLst>
  <p:sldIdLst>
    <p:sldId id="256" r:id="rId3"/>
    <p:sldId id="258" r:id="rId4"/>
    <p:sldId id="259" r:id="rId5"/>
    <p:sldId id="260" r:id="rId6"/>
    <p:sldId id="263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89277" autoAdjust="0"/>
  </p:normalViewPr>
  <p:slideViewPr>
    <p:cSldViewPr>
      <p:cViewPr varScale="1">
        <p:scale>
          <a:sx n="74" d="100"/>
          <a:sy n="74" d="100"/>
        </p:scale>
        <p:origin x="12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3B485-81AF-4CDB-9C01-BD96489CE8C1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75B07-7B32-4C01-A8D7-BD825825E3E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33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otes Placeholder 8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</p:spTree>
    <p:extLst>
      <p:ext uri="{BB962C8B-B14F-4D97-AF65-F5344CB8AC3E}">
        <p14:creationId xmlns:p14="http://schemas.microsoft.com/office/powerpoint/2010/main" val="3084671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908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303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185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299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3282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585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588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434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107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471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589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343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877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223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319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546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107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>
                <a:lumMod val="95000"/>
              </a:schemeClr>
            </a:gs>
            <a:gs pos="99000">
              <a:schemeClr val="bg1">
                <a:lumMod val="6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82729" y="4548300"/>
            <a:ext cx="211320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4200" spc="100" dirty="0" smtClean="0">
              <a:solidFill>
                <a:prstClr val="white">
                  <a:alpha val="88000"/>
                </a:prstClr>
              </a:solidFill>
              <a:effectLst>
                <a:reflection blurRad="6350" stA="60000" endA="900" endPos="58000" dir="5400000" sy="-100000" algn="bl" rotWithShape="0"/>
              </a:effectLst>
              <a:latin typeface="Impact" pitchFamily="34" charset="0"/>
            </a:endParaRPr>
          </a:p>
          <a:p>
            <a:r>
              <a:rPr lang="es-ES" sz="4200" spc="100" dirty="0" smtClean="0">
                <a:solidFill>
                  <a:prstClr val="white">
                    <a:alpha val="88000"/>
                  </a:prstClr>
                </a:solidFill>
                <a:effectLst>
                  <a:reflection blurRad="6350" stA="60000" endA="900" endPos="58000" dir="5400000" sy="-100000" algn="bl" rotWithShape="0"/>
                </a:effectLst>
                <a:latin typeface="Impact" pitchFamily="34" charset="0"/>
              </a:rPr>
              <a:t>Carta al </a:t>
            </a:r>
          </a:p>
          <a:p>
            <a:r>
              <a:rPr lang="es-ES" sz="4200" spc="100" dirty="0" smtClean="0">
                <a:solidFill>
                  <a:prstClr val="white">
                    <a:alpha val="88000"/>
                  </a:prstClr>
                </a:solidFill>
                <a:effectLst>
                  <a:reflection blurRad="6350" stA="60000" endA="900" endPos="58000" dir="5400000" sy="-100000" algn="bl" rotWithShape="0"/>
                </a:effectLst>
                <a:latin typeface="Impact" pitchFamily="34" charset="0"/>
              </a:rPr>
              <a:t>director</a:t>
            </a:r>
          </a:p>
          <a:p>
            <a:endParaRPr lang="es-ES" sz="4200" spc="100" dirty="0">
              <a:solidFill>
                <a:prstClr val="white">
                  <a:alpha val="88000"/>
                </a:prstClr>
              </a:solidFill>
              <a:effectLst>
                <a:reflection blurRad="6350" stA="60000" endA="900" endPos="58000" dir="5400000" sy="-100000" algn="bl" rotWithShape="0"/>
              </a:effectLst>
              <a:latin typeface="Impact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-36979"/>
            <a:ext cx="9815383" cy="4614242"/>
          </a:xfrm>
          <a:prstGeom prst="rect">
            <a:avLst/>
          </a:prstGeom>
        </p:spPr>
      </p:pic>
      <p:pic>
        <p:nvPicPr>
          <p:cNvPr id="5" name="Imagen 4" descr="C:\Users\Alex\Desktop\pendrive\documentos liceo republica de argentina\logo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45358"/>
            <a:ext cx="1800200" cy="21329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97358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44624"/>
            <a:ext cx="6347713" cy="1320800"/>
          </a:xfrm>
        </p:spPr>
        <p:txBody>
          <a:bodyPr>
            <a:normAutofit/>
          </a:bodyPr>
          <a:lstStyle/>
          <a:p>
            <a:r>
              <a:rPr lang="es-CL" sz="7200" dirty="0" smtClean="0"/>
              <a:t>Objetivo</a:t>
            </a:r>
            <a:endParaRPr lang="es-CL" sz="7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9" y="1492443"/>
            <a:ext cx="6347714" cy="3880773"/>
          </a:xfrm>
        </p:spPr>
        <p:txBody>
          <a:bodyPr>
            <a:normAutofit/>
          </a:bodyPr>
          <a:lstStyle/>
          <a:p>
            <a:r>
              <a:rPr lang="es-CL" sz="3200" dirty="0" smtClean="0"/>
              <a:t>Conocer la estructura de una carta al director.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382449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¿Qué es?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1800" y="188640"/>
            <a:ext cx="4627914" cy="578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61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400" dirty="0" smtClean="0"/>
              <a:t>Cartas al Director</a:t>
            </a:r>
            <a:endParaRPr lang="es-CL" sz="4400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576879" y="1772816"/>
            <a:ext cx="6347714" cy="3880773"/>
          </a:xfrm>
        </p:spPr>
        <p:txBody>
          <a:bodyPr>
            <a:noAutofit/>
          </a:bodyPr>
          <a:lstStyle/>
          <a:p>
            <a:pPr algn="just"/>
            <a:r>
              <a:rPr lang="es-ES" altLang="es-CL" sz="2800" dirty="0" smtClean="0"/>
              <a:t>Son </a:t>
            </a:r>
            <a:r>
              <a:rPr lang="es-ES" altLang="es-CL" sz="2800" dirty="0"/>
              <a:t>textos que escriben los </a:t>
            </a:r>
            <a:r>
              <a:rPr lang="es-ES" altLang="es-CL" sz="2800" b="1" dirty="0">
                <a:solidFill>
                  <a:srgbClr val="993366"/>
                </a:solidFill>
              </a:rPr>
              <a:t>lectores </a:t>
            </a:r>
            <a:r>
              <a:rPr lang="es-ES" altLang="es-CL" sz="2800" dirty="0"/>
              <a:t>para expresar su opinión, protesta, reivindicación, etc. sobre el asunto que consideren </a:t>
            </a:r>
            <a:r>
              <a:rPr lang="es-ES" altLang="es-CL" sz="2800" dirty="0" smtClean="0"/>
              <a:t>pertinente.</a:t>
            </a:r>
          </a:p>
          <a:p>
            <a:pPr algn="just"/>
            <a:endParaRPr lang="es-ES" altLang="es-CL" sz="2800" dirty="0"/>
          </a:p>
          <a:p>
            <a:pPr algn="just"/>
            <a:r>
              <a:rPr lang="es-ES" altLang="es-CL" sz="2800" dirty="0"/>
              <a:t>Aunque formalmente van</a:t>
            </a:r>
            <a:r>
              <a:rPr lang="es-ES" altLang="es-CL" sz="2800" b="1" dirty="0">
                <a:solidFill>
                  <a:srgbClr val="993366"/>
                </a:solidFill>
              </a:rPr>
              <a:t> dirigidos al director</a:t>
            </a:r>
            <a:r>
              <a:rPr lang="es-ES" altLang="es-CL" sz="2800" dirty="0"/>
              <a:t> del periódico, en realidad su </a:t>
            </a:r>
            <a:r>
              <a:rPr lang="es-ES" altLang="es-CL" sz="2800" b="1" dirty="0">
                <a:solidFill>
                  <a:srgbClr val="993366"/>
                </a:solidFill>
              </a:rPr>
              <a:t>destino </a:t>
            </a:r>
            <a:r>
              <a:rPr lang="es-ES" altLang="es-CL" sz="2800" dirty="0"/>
              <a:t>son los </a:t>
            </a:r>
            <a:r>
              <a:rPr lang="es-ES" altLang="es-CL" sz="2800" b="1" dirty="0">
                <a:solidFill>
                  <a:srgbClr val="993366"/>
                </a:solidFill>
              </a:rPr>
              <a:t>lectores en general</a:t>
            </a:r>
          </a:p>
          <a:p>
            <a:pPr algn="just"/>
            <a:endParaRPr lang="es-ES" altLang="es-CL" sz="2800" dirty="0"/>
          </a:p>
          <a:p>
            <a:pPr algn="just"/>
            <a:endParaRPr lang="es-ES" altLang="es-CL" sz="2800" b="1" dirty="0">
              <a:solidFill>
                <a:schemeClr val="tx1"/>
              </a:solidFill>
            </a:endParaRPr>
          </a:p>
          <a:p>
            <a:pPr algn="just"/>
            <a:endParaRPr lang="es-CL" sz="2800" dirty="0" smtClean="0"/>
          </a:p>
          <a:p>
            <a:pPr indent="-341313" algn="just">
              <a:buSzPct val="45000"/>
              <a:buFont typeface="Wingdings 2" panose="05020102010507070707" pitchFamily="18" charset="2"/>
              <a:buChar char="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es-ES" altLang="es-CL" sz="2800" b="1" dirty="0">
              <a:solidFill>
                <a:schemeClr val="tx1"/>
              </a:solidFill>
            </a:endParaRPr>
          </a:p>
          <a:p>
            <a:pPr indent="-341313" algn="just">
              <a:buSzPct val="45000"/>
              <a:buFont typeface="Wingdings 2" panose="05020102010507070707" pitchFamily="18" charset="2"/>
              <a:buChar char="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es-ES" altLang="es-CL" sz="2800" b="1" dirty="0">
              <a:solidFill>
                <a:schemeClr val="tx1"/>
              </a:solidFill>
            </a:endParaRPr>
          </a:p>
          <a:p>
            <a:pPr indent="-341313" algn="just">
              <a:buSzPct val="45000"/>
              <a:buFont typeface="Wingdings 2" panose="05020102010507070707" pitchFamily="18" charset="2"/>
              <a:buChar char="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es-ES" altLang="es-CL" sz="2800" dirty="0">
              <a:solidFill>
                <a:schemeClr val="tx1"/>
              </a:solidFill>
            </a:endParaRPr>
          </a:p>
          <a:p>
            <a:pPr algn="just"/>
            <a:endParaRPr lang="es-CL" sz="28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1775" y="0"/>
            <a:ext cx="2562225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93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400" dirty="0" smtClean="0"/>
              <a:t>Características</a:t>
            </a:r>
            <a:endParaRPr lang="es-CL" sz="4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9" y="2160590"/>
            <a:ext cx="4682481" cy="3880773"/>
          </a:xfrm>
        </p:spPr>
        <p:txBody>
          <a:bodyPr>
            <a:normAutofit/>
          </a:bodyPr>
          <a:lstStyle/>
          <a:p>
            <a:r>
              <a:rPr lang="es-CL" sz="2400" b="1" dirty="0" smtClean="0"/>
              <a:t>Tienen la estructura de una carta: Vocativo</a:t>
            </a:r>
          </a:p>
          <a:p>
            <a:r>
              <a:rPr lang="es-CL" sz="2400" b="1" dirty="0" smtClean="0"/>
              <a:t> </a:t>
            </a:r>
            <a:r>
              <a:rPr lang="es-ES" altLang="es-CL" sz="2400" dirty="0"/>
              <a:t>Deben ser </a:t>
            </a:r>
            <a:r>
              <a:rPr lang="es-ES" altLang="es-CL" sz="2400" b="1" dirty="0">
                <a:solidFill>
                  <a:srgbClr val="993366"/>
                </a:solidFill>
              </a:rPr>
              <a:t>breves</a:t>
            </a:r>
            <a:r>
              <a:rPr lang="es-ES" altLang="es-CL" sz="2400" dirty="0"/>
              <a:t> e ir </a:t>
            </a:r>
            <a:r>
              <a:rPr lang="es-ES" altLang="es-CL" sz="2400" b="1" dirty="0">
                <a:solidFill>
                  <a:srgbClr val="993366"/>
                </a:solidFill>
              </a:rPr>
              <a:t>firmadas</a:t>
            </a:r>
            <a:r>
              <a:rPr lang="es-ES" altLang="es-CL" sz="2400" b="1" dirty="0" smtClean="0">
                <a:solidFill>
                  <a:srgbClr val="993366"/>
                </a:solidFill>
              </a:rPr>
              <a:t>.</a:t>
            </a:r>
          </a:p>
          <a:p>
            <a:r>
              <a:rPr lang="es-ES" altLang="es-CL" sz="2400" dirty="0"/>
              <a:t>Requieren un</a:t>
            </a:r>
            <a:r>
              <a:rPr lang="es-ES" altLang="es-CL" sz="2400" b="1" dirty="0">
                <a:solidFill>
                  <a:srgbClr val="993366"/>
                </a:solidFill>
              </a:rPr>
              <a:t> lenguaje claro, sencillo y directo.</a:t>
            </a:r>
          </a:p>
          <a:p>
            <a:endParaRPr lang="es-ES" altLang="es-CL" sz="2400" b="1" dirty="0">
              <a:solidFill>
                <a:srgbClr val="993366"/>
              </a:solidFill>
            </a:endParaRPr>
          </a:p>
          <a:p>
            <a:endParaRPr lang="es-CL" sz="2400" b="1" dirty="0" smtClean="0"/>
          </a:p>
          <a:p>
            <a:endParaRPr lang="es-CL" sz="2400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2174" y="3428999"/>
            <a:ext cx="3869700" cy="342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48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026" name="Picture 2" descr="Resultado de imagen para carta al dir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-1107504"/>
            <a:ext cx="8235105" cy="82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72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260648"/>
            <a:ext cx="6347713" cy="1320800"/>
          </a:xfrm>
        </p:spPr>
        <p:txBody>
          <a:bodyPr/>
          <a:lstStyle/>
          <a:p>
            <a:r>
              <a:rPr lang="es-CL" dirty="0" smtClean="0"/>
              <a:t>Actividad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1520" y="921048"/>
            <a:ext cx="7344816" cy="5748312"/>
          </a:xfrm>
        </p:spPr>
        <p:txBody>
          <a:bodyPr>
            <a:normAutofit/>
          </a:bodyPr>
          <a:lstStyle/>
          <a:p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Redacte en la diapositiva subsiguiente una carta al </a:t>
            </a:r>
            <a:r>
              <a:rPr lang="es-CL" sz="2400" b="1" dirty="0" smtClean="0"/>
              <a:t>director de un periódico </a:t>
            </a:r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dando</a:t>
            </a:r>
            <a:r>
              <a:rPr lang="es-C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conocer un hecho, molestia, informar o felicitar a alguien. </a:t>
            </a:r>
          </a:p>
          <a:p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Para ello pueden usar como los ejemplos aquellas cartas que se encuentran en esta presentación.</a:t>
            </a:r>
          </a:p>
          <a:p>
            <a:r>
              <a:rPr lang="es-C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INDICACIONES</a:t>
            </a:r>
          </a:p>
          <a:p>
            <a:r>
              <a:rPr lang="es-C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</a:t>
            </a:r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Buena ortografía</a:t>
            </a:r>
          </a:p>
          <a:p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Extensión de 10 líneas</a:t>
            </a:r>
          </a:p>
          <a:p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Iniciar con la estructura y el saludo</a:t>
            </a:r>
          </a:p>
          <a:p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Destinada al </a:t>
            </a:r>
            <a:r>
              <a:rPr lang="es-CL" sz="2400" b="1" dirty="0"/>
              <a:t>director de un periódico </a:t>
            </a:r>
            <a:endParaRPr lang="es-CL" sz="2400" b="1" dirty="0" smtClean="0"/>
          </a:p>
          <a:p>
            <a:r>
              <a:rPr lang="es-CL" sz="2400" dirty="0" smtClean="0"/>
              <a:t>- Es un texto original </a:t>
            </a:r>
            <a:r>
              <a:rPr lang="es-CL" sz="2400" b="1" dirty="0" smtClean="0"/>
              <a:t>NO COPIADO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234413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957491"/>
              </p:ext>
            </p:extLst>
          </p:nvPr>
        </p:nvGraphicFramePr>
        <p:xfrm>
          <a:off x="323528" y="188640"/>
          <a:ext cx="8424935" cy="6529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8407"/>
                <a:gridCol w="3204951"/>
                <a:gridCol w="2651577"/>
              </a:tblGrid>
              <a:tr h="744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es-CL" sz="1800" dirty="0" smtClean="0">
                          <a:effectLst/>
                        </a:rPr>
                        <a:t>5 </a:t>
                      </a:r>
                      <a:r>
                        <a:rPr lang="es-CL" sz="1800" dirty="0">
                          <a:effectLst/>
                        </a:rPr>
                        <a:t>puntos</a:t>
                      </a:r>
                      <a:endParaRPr lang="es-C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es-CL" sz="1800" dirty="0" smtClean="0">
                          <a:effectLst/>
                        </a:rPr>
                        <a:t>2 </a:t>
                      </a:r>
                      <a:r>
                        <a:rPr lang="es-CL" sz="1800" dirty="0">
                          <a:effectLst/>
                        </a:rPr>
                        <a:t>puntos</a:t>
                      </a:r>
                      <a:endParaRPr lang="es-C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es-CL" sz="1800" dirty="0" smtClean="0">
                          <a:effectLst/>
                        </a:rPr>
                        <a:t>0 </a:t>
                      </a:r>
                      <a:r>
                        <a:rPr lang="es-CL" sz="1800" dirty="0">
                          <a:effectLst/>
                        </a:rPr>
                        <a:t>puntos</a:t>
                      </a:r>
                      <a:endParaRPr lang="es-C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</a:tr>
              <a:tr h="1128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es-CL" sz="1800" dirty="0">
                          <a:effectLst/>
                        </a:rPr>
                        <a:t>Redacta utilizando buena caligrafía y ortografía.</a:t>
                      </a:r>
                      <a:endParaRPr lang="es-C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es-CL" sz="1800" dirty="0">
                          <a:effectLst/>
                        </a:rPr>
                        <a:t>Redacta al menos 8 líneas con buena caligrafía o con al menos 8 faltas de ortografía.</a:t>
                      </a:r>
                      <a:endParaRPr lang="es-C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es-CL" sz="1800" dirty="0">
                          <a:effectLst/>
                        </a:rPr>
                        <a:t>El texto es poco legible y/o se presentan más de 8 faltas ortográficas.</a:t>
                      </a:r>
                      <a:endParaRPr lang="es-C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</a:tr>
              <a:tr h="1232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es-CL" sz="1800" dirty="0">
                          <a:effectLst/>
                        </a:rPr>
                        <a:t>Utiliza </a:t>
                      </a:r>
                      <a:r>
                        <a:rPr lang="es-CL" sz="1800" dirty="0" smtClean="0">
                          <a:effectLst/>
                        </a:rPr>
                        <a:t>la estructura presente en esta presentación</a:t>
                      </a:r>
                      <a:r>
                        <a:rPr lang="es-CL" sz="1800" baseline="0" dirty="0" smtClean="0">
                          <a:effectLst/>
                        </a:rPr>
                        <a:t> y sus características.</a:t>
                      </a:r>
                      <a:endParaRPr lang="es-C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es-CL" sz="1800" dirty="0" smtClean="0">
                          <a:effectLst/>
                        </a:rPr>
                        <a:t>El texto se</a:t>
                      </a:r>
                      <a:r>
                        <a:rPr lang="es-CL" sz="1800" baseline="0" dirty="0" smtClean="0">
                          <a:effectLst/>
                        </a:rPr>
                        <a:t> redacta como una carta, pero no mantiene las características de la “Carta al director”, de un diario.</a:t>
                      </a:r>
                      <a:endParaRPr lang="es-C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es-CL" sz="1800" dirty="0" smtClean="0">
                          <a:effectLst/>
                        </a:rPr>
                        <a:t>El estudiante redacta un texto que se funde entre “Carta al director” y otro texto periodístico.</a:t>
                      </a:r>
                      <a:endParaRPr lang="es-C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</a:tr>
              <a:tr h="1545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es-CL" sz="1800" dirty="0">
                          <a:effectLst/>
                        </a:rPr>
                        <a:t>Escribe </a:t>
                      </a:r>
                      <a:r>
                        <a:rPr lang="es-CL" sz="1800" dirty="0" smtClean="0">
                          <a:effectLst/>
                        </a:rPr>
                        <a:t>10 </a:t>
                      </a:r>
                      <a:r>
                        <a:rPr lang="es-CL" sz="1800" dirty="0">
                          <a:effectLst/>
                        </a:rPr>
                        <a:t>líneas para dar a conocer su opinión, utilizando conciencia y una opinión válida.</a:t>
                      </a:r>
                      <a:endParaRPr lang="es-C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es-CL" sz="1800" dirty="0">
                          <a:effectLst/>
                        </a:rPr>
                        <a:t>Escribe </a:t>
                      </a:r>
                      <a:r>
                        <a:rPr lang="es-CL" sz="1800" dirty="0" smtClean="0">
                          <a:effectLst/>
                        </a:rPr>
                        <a:t>menos de 8 líneas y la redacción no cuenta con coherencia o cohesión en sus ideas.</a:t>
                      </a:r>
                      <a:endParaRPr lang="es-C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es-CL" sz="1800" dirty="0">
                          <a:effectLst/>
                        </a:rPr>
                        <a:t>Escribe menos de </a:t>
                      </a:r>
                      <a:r>
                        <a:rPr lang="es-CL" sz="1800" dirty="0" smtClean="0">
                          <a:effectLst/>
                        </a:rPr>
                        <a:t>4 </a:t>
                      </a:r>
                      <a:r>
                        <a:rPr lang="es-CL" sz="1800" dirty="0">
                          <a:effectLst/>
                        </a:rPr>
                        <a:t>líneas </a:t>
                      </a:r>
                      <a:r>
                        <a:rPr lang="es-CL" sz="1800" dirty="0" smtClean="0">
                          <a:effectLst/>
                        </a:rPr>
                        <a:t>o</a:t>
                      </a:r>
                      <a:r>
                        <a:rPr lang="es-CL" sz="1800" baseline="0" dirty="0" smtClean="0">
                          <a:effectLst/>
                        </a:rPr>
                        <a:t> redacta un texto difícil de leer o sin ilación de sus ideas.</a:t>
                      </a:r>
                      <a:endParaRPr lang="es-C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</a:tr>
              <a:tr h="1542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es-CL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texto es propio y es redactado en base a sus experiencias.</a:t>
                      </a:r>
                      <a:endParaRPr lang="es-C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es-CL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encuentra en</a:t>
                      </a:r>
                      <a:r>
                        <a:rPr lang="es-CL" sz="2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un texto que es parte del estudiante y parte de otras fuentes.</a:t>
                      </a:r>
                      <a:endParaRPr lang="es-C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es-CL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texto no es original y pertenece directamente a otras fuentes o es copiado</a:t>
                      </a:r>
                      <a:endParaRPr lang="es-C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320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9552" y="836712"/>
            <a:ext cx="6347714" cy="5832648"/>
          </a:xfrm>
        </p:spPr>
        <p:txBody>
          <a:bodyPr/>
          <a:lstStyle/>
          <a:p>
            <a:r>
              <a:rPr lang="es-CL" dirty="0" smtClean="0"/>
              <a:t>___________</a:t>
            </a:r>
          </a:p>
          <a:p>
            <a:r>
              <a:rPr lang="es-CL" smtClean="0"/>
              <a:t>________________________________________________________________________________________________________________________________________________</a:t>
            </a:r>
            <a:endParaRPr lang="es-CL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09599" y="260648"/>
            <a:ext cx="6347713" cy="1320800"/>
          </a:xfrm>
        </p:spPr>
        <p:txBody>
          <a:bodyPr/>
          <a:lstStyle/>
          <a:p>
            <a:r>
              <a:rPr lang="es-CL" dirty="0" smtClean="0"/>
              <a:t>Redactar Carta al Director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258282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3104326-CDF0-433C-9A28-8A3A2FE783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2001</TotalTime>
  <Words>363</Words>
  <Application>Microsoft Office PowerPoint</Application>
  <PresentationFormat>Presentación en pantalla (4:3)</PresentationFormat>
  <Paragraphs>47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Arial</vt:lpstr>
      <vt:lpstr>Calibri</vt:lpstr>
      <vt:lpstr>Impact</vt:lpstr>
      <vt:lpstr>Times New Roman</vt:lpstr>
      <vt:lpstr>Trebuchet MS</vt:lpstr>
      <vt:lpstr>Wingdings 2</vt:lpstr>
      <vt:lpstr>Wingdings 3</vt:lpstr>
      <vt:lpstr>Faceta</vt:lpstr>
      <vt:lpstr>Presentación de PowerPoint</vt:lpstr>
      <vt:lpstr>Objetivo</vt:lpstr>
      <vt:lpstr>¿Qué es?</vt:lpstr>
      <vt:lpstr>Cartas al Director</vt:lpstr>
      <vt:lpstr>Características</vt:lpstr>
      <vt:lpstr>Presentación de PowerPoint</vt:lpstr>
      <vt:lpstr>Actividad</vt:lpstr>
      <vt:lpstr>Presentación de PowerPoint</vt:lpstr>
      <vt:lpstr>Redactar Carta al Director</vt:lpstr>
    </vt:vector>
  </TitlesOfParts>
  <Company>Liceo República Argentina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Rodolfo Llanos Colis</dc:creator>
  <cp:keywords/>
  <cp:lastModifiedBy>Rubén Valdés Vásquez</cp:lastModifiedBy>
  <cp:revision>19</cp:revision>
  <dcterms:created xsi:type="dcterms:W3CDTF">2017-06-13T15:13:24Z</dcterms:created>
  <dcterms:modified xsi:type="dcterms:W3CDTF">2020-03-20T03:51:39Z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TC018814239991</vt:lpwstr>
  </property>
</Properties>
</file>