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9" r:id="rId4"/>
    <p:sldId id="261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Sexto básico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Alfredo Aravena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960477"/>
              </p:ext>
            </p:extLst>
          </p:nvPr>
        </p:nvGraphicFramePr>
        <p:xfrm>
          <a:off x="304800" y="694944"/>
          <a:ext cx="11460481" cy="4437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4569">
                  <a:extLst>
                    <a:ext uri="{9D8B030D-6E8A-4147-A177-3AD203B41FA5}">
                      <a16:colId xmlns:a16="http://schemas.microsoft.com/office/drawing/2014/main" xmlns="" val="2367299574"/>
                    </a:ext>
                  </a:extLst>
                </a:gridCol>
                <a:gridCol w="2865304">
                  <a:extLst>
                    <a:ext uri="{9D8B030D-6E8A-4147-A177-3AD203B41FA5}">
                      <a16:colId xmlns:a16="http://schemas.microsoft.com/office/drawing/2014/main" xmlns="" val="2057401651"/>
                    </a:ext>
                  </a:extLst>
                </a:gridCol>
                <a:gridCol w="2865304">
                  <a:extLst>
                    <a:ext uri="{9D8B030D-6E8A-4147-A177-3AD203B41FA5}">
                      <a16:colId xmlns:a16="http://schemas.microsoft.com/office/drawing/2014/main" xmlns="" val="3693747671"/>
                    </a:ext>
                  </a:extLst>
                </a:gridCol>
                <a:gridCol w="2865304">
                  <a:extLst>
                    <a:ext uri="{9D8B030D-6E8A-4147-A177-3AD203B41FA5}">
                      <a16:colId xmlns:a16="http://schemas.microsoft.com/office/drawing/2014/main" xmlns="" val="2257631632"/>
                    </a:ext>
                  </a:extLst>
                </a:gridCol>
              </a:tblGrid>
              <a:tr h="4437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Nombre Unidad N°1: 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La Constitución y la organización política de Chile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Nombre Unidad N°2: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El proceso de Independencia de Chile y la construcción de la </a:t>
                      </a:r>
                      <a:r>
                        <a:rPr lang="es-CL" sz="2400" dirty="0" smtClean="0">
                          <a:effectLst/>
                        </a:rPr>
                        <a:t>nación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Nombre Unidad N°3: 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Chile entre fines del s. XIX y s. XX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Nombre Unidad N°4: 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Chile desde las diversas visiones geográficas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88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5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/>
              <a:t>Nombre Unidad N°1: </a:t>
            </a:r>
            <a:br>
              <a:rPr lang="es-MX" sz="4400" dirty="0"/>
            </a:br>
            <a:r>
              <a:rPr lang="es-MX" sz="4400" dirty="0"/>
              <a:t>La Constitución y la </a:t>
            </a:r>
            <a:r>
              <a:rPr lang="es-MX" sz="4400" dirty="0" smtClean="0"/>
              <a:t>organización política </a:t>
            </a:r>
            <a:r>
              <a:rPr lang="es-MX" sz="4400" dirty="0"/>
              <a:t>de Chile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9432" y="2755392"/>
            <a:ext cx="10058400" cy="4050792"/>
          </a:xfrm>
        </p:spPr>
        <p:txBody>
          <a:bodyPr/>
          <a:lstStyle/>
          <a:p>
            <a:r>
              <a:rPr lang="es-MX" dirty="0" smtClean="0"/>
              <a:t>Objetivo </a:t>
            </a:r>
            <a:r>
              <a:rPr lang="es-MX" dirty="0"/>
              <a:t>de la Clase</a:t>
            </a:r>
          </a:p>
          <a:p>
            <a:r>
              <a:rPr lang="es-MX" dirty="0"/>
              <a:t> Reconocen las principales características que debe tener un sistema político para ser considerado democrático.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16024"/>
            <a:ext cx="5647944" cy="1609344"/>
          </a:xfrm>
        </p:spPr>
        <p:txBody>
          <a:bodyPr/>
          <a:lstStyle/>
          <a:p>
            <a:r>
              <a:rPr lang="es-MX" dirty="0"/>
              <a:t>¿Qué es </a:t>
            </a:r>
            <a:r>
              <a:rPr lang="es-MX" dirty="0" err="1"/>
              <a:t>es</a:t>
            </a:r>
            <a:r>
              <a:rPr lang="es-MX" dirty="0"/>
              <a:t> la democracia? </a:t>
            </a:r>
            <a:endParaRPr lang="en-US" dirty="0"/>
          </a:p>
        </p:txBody>
      </p:sp>
      <p:pic>
        <p:nvPicPr>
          <p:cNvPr id="4" name="8-23-3aa2b97e9b63ed4ed4eace0a44731cdf-1484232350-39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7872" y="0"/>
            <a:ext cx="8534400" cy="6400174"/>
          </a:xfrm>
        </p:spPr>
      </p:pic>
      <p:sp>
        <p:nvSpPr>
          <p:cNvPr id="5" name="Rectángulo 4"/>
          <p:cNvSpPr/>
          <p:nvPr/>
        </p:nvSpPr>
        <p:spPr>
          <a:xfrm>
            <a:off x="0" y="4020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- Los </a:t>
            </a:r>
            <a:r>
              <a:rPr lang="es-MX" dirty="0"/>
              <a:t>objetivos de la democracia</a:t>
            </a:r>
          </a:p>
          <a:p>
            <a:r>
              <a:rPr lang="es-MX" dirty="0" smtClean="0"/>
              <a:t>- Sus </a:t>
            </a:r>
            <a:r>
              <a:rPr lang="es-MX" dirty="0"/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9605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democracia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el gobierno del pueblo que se organiza de forma representativa ( se eligen representantes para organizar nuestras peticiones) donde se eligen concejales, alcaldes, diputados, senadores y presidente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 smtClean="0"/>
              <a:t>texto</a:t>
            </a:r>
            <a:r>
              <a:rPr lang="es-MX" sz="4000" dirty="0"/>
              <a:t>: "Los poderes del Estado" y responden las siguientes preguntas</a:t>
            </a:r>
            <a:br>
              <a:rPr lang="es-MX" sz="4000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¿Por </a:t>
            </a:r>
            <a:r>
              <a:rPr lang="es-MX" dirty="0"/>
              <a:t>qué razones varios países han preferido la democracia como sistema de gobierno?</a:t>
            </a:r>
          </a:p>
          <a:p>
            <a:r>
              <a:rPr lang="es-MX" dirty="0"/>
              <a:t>En una democracia, ¿quiénes pueden elegir a sus autoridades?</a:t>
            </a:r>
          </a:p>
          <a:p>
            <a:r>
              <a:rPr lang="es-MX" dirty="0"/>
              <a:t>¿Quiénes han aportado durante la historia a construir el concepto de democracia?</a:t>
            </a:r>
          </a:p>
          <a:p>
            <a:r>
              <a:rPr lang="es-MX" dirty="0"/>
              <a:t>Según </a:t>
            </a:r>
            <a:r>
              <a:rPr lang="es-MX" dirty="0" err="1"/>
              <a:t>Aristóteles,¿qué</a:t>
            </a:r>
            <a:r>
              <a:rPr lang="es-MX" dirty="0"/>
              <a:t> debe impulsar a un buen gobernante democrático?</a:t>
            </a:r>
          </a:p>
          <a:p>
            <a:r>
              <a:rPr lang="es-MX" dirty="0"/>
              <a:t>¿Por qué se dice que en democracia el gobierno tiene un poder restringido?</a:t>
            </a:r>
          </a:p>
          <a:p>
            <a:r>
              <a:rPr lang="es-MX" dirty="0"/>
              <a:t>¿Qué factores delimitan la participación responsable de la sociedad civil y de los poderes públicos?</a:t>
            </a:r>
          </a:p>
          <a:p>
            <a:r>
              <a:rPr lang="es-MX" dirty="0"/>
              <a:t>¿Sobre qué bases se construye la democracia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7723</TotalTime>
  <Words>238</Words>
  <Application>Microsoft Office PowerPoint</Application>
  <PresentationFormat>Panorámica</PresentationFormat>
  <Paragraphs>30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Tipo de madera</vt:lpstr>
      <vt:lpstr>Sexto básico</vt:lpstr>
      <vt:lpstr>Presentación de PowerPoint</vt:lpstr>
      <vt:lpstr>Nombre Unidad N°1:  La Constitución y la organización política de Chile </vt:lpstr>
      <vt:lpstr>¿Qué es es la democracia? </vt:lpstr>
      <vt:lpstr>democracia</vt:lpstr>
      <vt:lpstr>texto: "Los poderes del Estado" y responden las siguientes preguntas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Sexto básico</dc:title>
  <dc:creator>Alfredo</dc:creator>
  <cp:lastModifiedBy>Rubén Valdés Vásquez</cp:lastModifiedBy>
  <cp:revision>5</cp:revision>
  <dcterms:created xsi:type="dcterms:W3CDTF">2020-03-11T23:53:08Z</dcterms:created>
  <dcterms:modified xsi:type="dcterms:W3CDTF">2020-03-28T23:54:21Z</dcterms:modified>
</cp:coreProperties>
</file>