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0" r:id="rId9"/>
    <p:sldId id="269" r:id="rId10"/>
    <p:sldId id="261" r:id="rId11"/>
    <p:sldId id="272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C8D8-DB43-4E04-AE29-53E3469DFBA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38C00-2691-49BB-A215-ADE4BEFED8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219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38C00-2691-49BB-A215-ADE4BEFED887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99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002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928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64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47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63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482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929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221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122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43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975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41EB-64F5-4150-A4AC-3D764406C716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F2B6-3F70-4C48-819C-0BDFDCC18D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4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128792" cy="1470025"/>
          </a:xfrm>
        </p:spPr>
        <p:txBody>
          <a:bodyPr>
            <a:normAutofit/>
          </a:bodyPr>
          <a:lstStyle/>
          <a:p>
            <a:r>
              <a:rPr lang="es-CL" sz="3600" dirty="0" smtClean="0"/>
              <a:t>MOTORES DE COMBUSTIÓN INTERNA</a:t>
            </a:r>
            <a:endParaRPr lang="es-CL" sz="3600" dirty="0"/>
          </a:p>
        </p:txBody>
      </p:sp>
      <p:pic>
        <p:nvPicPr>
          <p:cNvPr id="22530" name="Picture 2" descr="Resultado de imagen para imagen de mo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06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34732" y="505531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/>
              <a:t>Docente: José Runiahue Serón</a:t>
            </a:r>
          </a:p>
          <a:p>
            <a:r>
              <a:rPr lang="es-CL" sz="2000" dirty="0" smtClean="0"/>
              <a:t>Especialidad:  Mecánica Automotriz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0698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 gasolina.&#10;• Se emplea sobre todo en automóviles, el motor aprovecha&#10;la fuerza expansiva de los gases inflamados en el 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•Cigüeñal: Recibe el esfuerzo del conjunto pistón-biela y lo convierte&#10;en un movimiento circular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19076" r="36376" b="7135"/>
          <a:stretch/>
        </p:blipFill>
        <p:spPr bwMode="auto">
          <a:xfrm>
            <a:off x="179513" y="12576"/>
            <a:ext cx="8960976" cy="67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•Volante: El volante restituye&#10;durante los tiempos resistentes&#10;el par del tiempo motor.&#10;•Casquetes:&#10;Son elementos fusible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19012" b="18129"/>
          <a:stretch/>
        </p:blipFill>
        <p:spPr bwMode="auto">
          <a:xfrm>
            <a:off x="323528" y="0"/>
            <a:ext cx="871296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Volante: almacena inercia para proporcionarla&#10;durante los tiempos muertos del motor.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0" r="22832" b="10415"/>
          <a:stretch/>
        </p:blipFill>
        <p:spPr bwMode="auto">
          <a:xfrm>
            <a:off x="179512" y="0"/>
            <a:ext cx="8964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ontaje de casquetes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17250" r="20007" b="11086"/>
          <a:stretch/>
        </p:blipFill>
        <p:spPr bwMode="auto">
          <a:xfrm>
            <a:off x="539552" y="188640"/>
            <a:ext cx="727280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STONES&#10;BULONES VIELAS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4" r="3367" b="17527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Pistón- Biela: Este conjunto de&#10;piezas transforman la presión, que se&#10;genera en la cabeza del pistón, en&#10;fuerza, para tr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6" b="18920"/>
          <a:stretch/>
        </p:blipFill>
        <p:spPr bwMode="auto">
          <a:xfrm>
            <a:off x="323528" y="260648"/>
            <a:ext cx="835292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5877272"/>
            <a:ext cx="4464496" cy="504056"/>
          </a:xfrm>
        </p:spPr>
        <p:txBody>
          <a:bodyPr>
            <a:normAutofit/>
          </a:bodyPr>
          <a:lstStyle/>
          <a:p>
            <a:r>
              <a:rPr lang="es-CL" sz="1400" b="1" dirty="0" smtClean="0"/>
              <a:t>BULÓN                                       BIELAS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41309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- Segmento de fuego ó compresión&#10;- Segmento de rascador.&#10;- Segmento aceite.&#10;Son los segmentos que aseguran&#10;la estanqueidad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5368" r="42075" b="9183"/>
          <a:stretch/>
        </p:blipFill>
        <p:spPr bwMode="auto">
          <a:xfrm>
            <a:off x="0" y="188640"/>
            <a:ext cx="6660232" cy="63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44208" y="2708920"/>
            <a:ext cx="2448273" cy="868958"/>
          </a:xfrm>
        </p:spPr>
        <p:txBody>
          <a:bodyPr>
            <a:normAutofit/>
          </a:bodyPr>
          <a:lstStyle/>
          <a:p>
            <a:r>
              <a:rPr lang="es-CL" sz="2800" dirty="0" smtClean="0"/>
              <a:t>PISTÓN-BIELA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5112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Culata: Contiene los orificios de admisión y de escape, la&#10;distribución, las válvulas, las bujías, los elementos de&#10;refr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2" r="17586" b="8046"/>
          <a:stretch/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tención permanente al estado de las vías&#10;• Mantenimiento básico:&#10;- No someter el motor a lavadas con agua a altas presio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19679" b="20500"/>
          <a:stretch/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¿QUE ES UN MOTOR?&#10;Un motor es el mecanismo o conjunto de&#10;mecanismos que producen energía mecánica a&#10;partir de otra forma d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ASIFICACIÓN DE MOTORES&#10;-Según el tipo de&#10;combustible&#10;- Gasolina&#10;- Diesel&#10;- Biocombustibles&#10;- Gas Natural Vehicular&#10;- Mix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 r="16995" b="14918"/>
          <a:stretch/>
        </p:blipFill>
        <p:spPr bwMode="auto">
          <a:xfrm>
            <a:off x="134336" y="116632"/>
            <a:ext cx="89021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ASIFICACIÓN DE MOTORES&#10;- Según el número y la disposición de&#10;cilindros:&#10;Mono cilíndrico Cilíndrico Tres cilindros en lí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6" b="175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ASIFICACIÓN DE MOTORES&#10;- Según el número y la disposición de cilindros:&#10;5 Cilindros en V 6 Cilindros en V 8 Cilindros e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2" b="19409"/>
          <a:stretch/>
        </p:blipFill>
        <p:spPr bwMode="auto">
          <a:xfrm>
            <a:off x="395536" y="188640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ASIFICACIÓN DE MOTORES&#10;- Según el número y la disposición de cilindros:&#10;Boxer 2 Boxer clásico Boxer High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b="17459"/>
          <a:stretch/>
        </p:blipFill>
        <p:spPr bwMode="auto">
          <a:xfrm>
            <a:off x="107504" y="116632"/>
            <a:ext cx="88204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ÉRMINOS BÁSICOS EN&#10;MOTORES&#10;Motor de combustión&#10;interna:&#10;Son aquellas máquinas que&#10;obtienen Energía Mecánica&#10;de forma dir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6" r="18135" b="15640"/>
          <a:stretch/>
        </p:blipFill>
        <p:spPr bwMode="auto">
          <a:xfrm>
            <a:off x="683568" y="188640"/>
            <a:ext cx="79928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 Dentro de estos se encuentran los motores de&#10;gasolina y los de diésel.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•Bloque de motor: Es la parte&#10;que soporta las diferentes&#10;piezas constitutivas del motor.&#10;•Cilindro: Zona del bloque en&#10;do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r="16722" b="16852"/>
          <a:stretch/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</Words>
  <Application>Microsoft Office PowerPoint</Application>
  <PresentationFormat>Presentación en pantalla (4:3)</PresentationFormat>
  <Paragraphs>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MOTORES DE COMBUSTIÓN INTERNA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BULÓN                                       BIELAS</vt:lpstr>
      <vt:lpstr>PISTÓN-BIELA</vt:lpstr>
      <vt:lpstr>Presentación de PowerPoint</vt:lpstr>
      <vt:lpstr>Presentación de PowerPoint</vt:lpstr>
    </vt:vector>
  </TitlesOfParts>
  <Company>Liceo República Argentina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MOTORES DE COMBUSTIÓN INTERNA</dc:title>
  <dc:creator>HP 1000-1310LA</dc:creator>
  <cp:lastModifiedBy>Rubén Valdés Vásquez</cp:lastModifiedBy>
  <cp:revision>6</cp:revision>
  <dcterms:created xsi:type="dcterms:W3CDTF">2017-08-18T03:17:26Z</dcterms:created>
  <dcterms:modified xsi:type="dcterms:W3CDTF">2020-03-20T03:38:23Z</dcterms:modified>
</cp:coreProperties>
</file>