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7D4C60D8-2E35-45B8-848C-702A4FD9F6EE}" type="datetimeFigureOut">
              <a:rPr lang="es-CL" smtClean="0"/>
              <a:t>01-04-2020</a:t>
            </a:fld>
            <a:endParaRPr lang="es-CL"/>
          </a:p>
        </p:txBody>
      </p:sp>
      <p:sp>
        <p:nvSpPr>
          <p:cNvPr id="5" name="Footer Placeholder 4"/>
          <p:cNvSpPr>
            <a:spLocks noGrp="1"/>
          </p:cNvSpPr>
          <p:nvPr>
            <p:ph type="ftr" sz="quarter" idx="11"/>
          </p:nvPr>
        </p:nvSpPr>
        <p:spPr bwMode="white"/>
        <p:txBody>
          <a:bodyPr/>
          <a:lstStyle/>
          <a:p>
            <a:endParaRPr lang="es-CL"/>
          </a:p>
        </p:txBody>
      </p:sp>
      <p:sp>
        <p:nvSpPr>
          <p:cNvPr id="6" name="Slide Number Placeholder 5"/>
          <p:cNvSpPr>
            <a:spLocks noGrp="1"/>
          </p:cNvSpPr>
          <p:nvPr>
            <p:ph type="sldNum" sz="quarter" idx="12"/>
          </p:nvPr>
        </p:nvSpPr>
        <p:spPr/>
        <p:txBody>
          <a:bodyPr/>
          <a:lstStyle/>
          <a:p>
            <a:fld id="{6DC358B7-64B9-4EE7-B93C-F581CB95A5DE}"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D4C60D8-2E35-45B8-848C-702A4FD9F6EE}" type="datetimeFigureOut">
              <a:rPr lang="es-CL" smtClean="0"/>
              <a:t>01-04-2020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C358B7-64B9-4EE7-B93C-F581CB95A5DE}"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D4C60D8-2E35-45B8-848C-702A4FD9F6EE}" type="datetimeFigureOut">
              <a:rPr lang="es-CL" smtClean="0"/>
              <a:t>01-04-2020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C358B7-64B9-4EE7-B93C-F581CB95A5DE}"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D4C60D8-2E35-45B8-848C-702A4FD9F6EE}" type="datetimeFigureOut">
              <a:rPr lang="es-CL" smtClean="0"/>
              <a:t>01-04-2020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C358B7-64B9-4EE7-B93C-F581CB95A5DE}" type="slidenum">
              <a:rPr lang="es-CL" smtClean="0"/>
              <a:t>‹Nº›</a:t>
            </a:fld>
            <a:endParaRPr lang="es-CL"/>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4C60D8-2E35-45B8-848C-702A4FD9F6EE}" type="datetimeFigureOut">
              <a:rPr lang="es-CL" smtClean="0"/>
              <a:t>01-04-2020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C358B7-64B9-4EE7-B93C-F581CB95A5DE}" type="slidenum">
              <a:rPr lang="es-CL" smtClean="0"/>
              <a:t>‹Nº›</a:t>
            </a:fld>
            <a:endParaRPr lang="es-C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D4C60D8-2E35-45B8-848C-702A4FD9F6EE}" type="datetimeFigureOut">
              <a:rPr lang="es-CL" smtClean="0"/>
              <a:t>01-04-2020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DC358B7-64B9-4EE7-B93C-F581CB95A5DE}" type="slidenum">
              <a:rPr lang="es-CL" smtClean="0"/>
              <a:t>‹Nº›</a:t>
            </a:fld>
            <a:endParaRPr lang="es-CL"/>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D4C60D8-2E35-45B8-848C-702A4FD9F6EE}" type="datetimeFigureOut">
              <a:rPr lang="es-CL" smtClean="0"/>
              <a:t>01-04-2020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DC358B7-64B9-4EE7-B93C-F581CB95A5DE}"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D4C60D8-2E35-45B8-848C-702A4FD9F6EE}" type="datetimeFigureOut">
              <a:rPr lang="es-CL" smtClean="0"/>
              <a:t>01-04-2020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6DC358B7-64B9-4EE7-B93C-F581CB95A5DE}" type="slidenum">
              <a:rPr lang="es-CL" smtClean="0"/>
              <a:t>‹Nº›</a:t>
            </a:fld>
            <a:endParaRPr lang="es-C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4C60D8-2E35-45B8-848C-702A4FD9F6EE}" type="datetimeFigureOut">
              <a:rPr lang="es-CL" smtClean="0"/>
              <a:t>01-04-2020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DC358B7-64B9-4EE7-B93C-F581CB95A5DE}"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D4C60D8-2E35-45B8-848C-702A4FD9F6EE}" type="datetimeFigureOut">
              <a:rPr lang="es-CL" smtClean="0"/>
              <a:t>01-04-2020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DC358B7-64B9-4EE7-B93C-F581CB95A5DE}" type="slidenum">
              <a:rPr lang="es-CL" smtClean="0"/>
              <a:t>‹Nº›</a:t>
            </a:fld>
            <a:endParaRPr lang="es-CL"/>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D4C60D8-2E35-45B8-848C-702A4FD9F6EE}" type="datetimeFigureOut">
              <a:rPr lang="es-CL" smtClean="0"/>
              <a:t>01-04-2020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DC358B7-64B9-4EE7-B93C-F581CB95A5DE}"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D4C60D8-2E35-45B8-848C-702A4FD9F6EE}" type="datetimeFigureOut">
              <a:rPr lang="es-CL" smtClean="0"/>
              <a:t>01-04-2020</a:t>
            </a:fld>
            <a:endParaRPr lang="es-CL"/>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CL"/>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DC358B7-64B9-4EE7-B93C-F581CB95A5DE}"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a:t>ideas principales y secundarias</a:t>
            </a:r>
          </a:p>
        </p:txBody>
      </p:sp>
      <p:sp>
        <p:nvSpPr>
          <p:cNvPr id="3" name="2 Subtítulo"/>
          <p:cNvSpPr>
            <a:spLocks noGrp="1"/>
          </p:cNvSpPr>
          <p:nvPr>
            <p:ph type="subTitle" idx="1"/>
          </p:nvPr>
        </p:nvSpPr>
        <p:spPr>
          <a:xfrm>
            <a:off x="2771800" y="4293096"/>
            <a:ext cx="5544616" cy="1440160"/>
          </a:xfrm>
        </p:spPr>
        <p:txBody>
          <a:bodyPr>
            <a:noAutofit/>
          </a:bodyPr>
          <a:lstStyle/>
          <a:p>
            <a:r>
              <a:rPr lang="es-CL" sz="3600" dirty="0" smtClean="0"/>
              <a:t>Profesora: Cecilia Farías Jeria. </a:t>
            </a:r>
          </a:p>
          <a:p>
            <a:endParaRPr lang="es-CL" sz="3600" dirty="0"/>
          </a:p>
        </p:txBody>
      </p:sp>
    </p:spTree>
    <p:extLst>
      <p:ext uri="{BB962C8B-B14F-4D97-AF65-F5344CB8AC3E}">
        <p14:creationId xmlns:p14="http://schemas.microsoft.com/office/powerpoint/2010/main" val="1510816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textos</a:t>
            </a:r>
            <a:endParaRPr lang="es-CL" dirty="0"/>
          </a:p>
        </p:txBody>
      </p:sp>
      <p:sp>
        <p:nvSpPr>
          <p:cNvPr id="3" name="2 Marcador de contenido"/>
          <p:cNvSpPr>
            <a:spLocks noGrp="1"/>
          </p:cNvSpPr>
          <p:nvPr>
            <p:ph idx="1"/>
          </p:nvPr>
        </p:nvSpPr>
        <p:spPr>
          <a:xfrm>
            <a:off x="1331640" y="2348880"/>
            <a:ext cx="6400800" cy="3048001"/>
          </a:xfrm>
        </p:spPr>
        <p:txBody>
          <a:bodyPr>
            <a:normAutofit fontScale="92500" lnSpcReduction="10000"/>
          </a:bodyPr>
          <a:lstStyle/>
          <a:p>
            <a:r>
              <a:rPr lang="es-CL" sz="2000" dirty="0" smtClean="0"/>
              <a:t>LA COMPRENSIÓN DE TEXTOS: es </a:t>
            </a:r>
            <a:r>
              <a:rPr lang="es-CL" sz="2000" dirty="0"/>
              <a:t>un ejercicio que consiste en entender o comprender un texto en su totalidad, para luego, responder las interrogantes propuestas luego de leer el </a:t>
            </a:r>
            <a:r>
              <a:rPr lang="es-CL" sz="2000" dirty="0" smtClean="0"/>
              <a:t>texto.</a:t>
            </a:r>
          </a:p>
          <a:p>
            <a:pPr indent="0">
              <a:buNone/>
            </a:pPr>
            <a:r>
              <a:rPr lang="es-CL" sz="2000" dirty="0"/>
              <a:t>COMPRENDER UN TEXTO SIGNIFICA: Estar en la capacidad de responder cualquier pregunta referida al texto</a:t>
            </a:r>
            <a:r>
              <a:rPr lang="es-CL" sz="2000" dirty="0" smtClean="0"/>
              <a:t>. </a:t>
            </a:r>
            <a:r>
              <a:rPr lang="es-CL" sz="2000" dirty="0"/>
              <a:t>Poder exponer de manera coherente lo que hemos leído.</a:t>
            </a:r>
          </a:p>
          <a:p>
            <a:pPr indent="0">
              <a:buNone/>
            </a:pPr>
            <a:endParaRPr lang="es-CL" sz="2000" dirty="0"/>
          </a:p>
        </p:txBody>
      </p:sp>
    </p:spTree>
    <p:extLst>
      <p:ext uri="{BB962C8B-B14F-4D97-AF65-F5344CB8AC3E}">
        <p14:creationId xmlns:p14="http://schemas.microsoft.com/office/powerpoint/2010/main" val="1802624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1556792"/>
            <a:ext cx="6400800" cy="4128121"/>
          </a:xfrm>
        </p:spPr>
        <p:txBody>
          <a:bodyPr>
            <a:normAutofit/>
          </a:bodyPr>
          <a:lstStyle/>
          <a:p>
            <a:r>
              <a:rPr lang="es-CL" dirty="0" smtClean="0"/>
              <a:t>TEMA: Describe </a:t>
            </a:r>
            <a:r>
              <a:rPr lang="es-CL" dirty="0"/>
              <a:t>el asunto tratado en el texto de una manera superficial; es decir, es el nombre general del texto</a:t>
            </a:r>
            <a:r>
              <a:rPr lang="es-CL" dirty="0" smtClean="0"/>
              <a:t>.</a:t>
            </a:r>
          </a:p>
          <a:p>
            <a:r>
              <a:rPr lang="es-CL" dirty="0"/>
              <a:t>TÍTULO. Describe centralmente lo tratado en el texto de una manera específica; es decir es el nombre particular del texto.</a:t>
            </a:r>
          </a:p>
          <a:p>
            <a:r>
              <a:rPr lang="es-CL" dirty="0"/>
              <a:t>IDEA </a:t>
            </a:r>
            <a:r>
              <a:rPr lang="es-CL" dirty="0" smtClean="0"/>
              <a:t>Principales </a:t>
            </a:r>
            <a:r>
              <a:rPr lang="es-CL" dirty="0"/>
              <a:t>aquella idea que expresa la información más importante del texto, ya que sin ella el texto no tendría fundamento. Hay que tener en cuenta que la idea principal es una oración (verbo).</a:t>
            </a:r>
          </a:p>
          <a:p>
            <a:endParaRPr lang="es-CL" dirty="0"/>
          </a:p>
          <a:p>
            <a:endParaRPr lang="es-CL" dirty="0"/>
          </a:p>
        </p:txBody>
      </p:sp>
    </p:spTree>
    <p:extLst>
      <p:ext uri="{BB962C8B-B14F-4D97-AF65-F5344CB8AC3E}">
        <p14:creationId xmlns:p14="http://schemas.microsoft.com/office/powerpoint/2010/main" val="261400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1600" y="1052736"/>
            <a:ext cx="6368752" cy="4680520"/>
          </a:xfrm>
        </p:spPr>
        <p:txBody>
          <a:bodyPr>
            <a:normAutofit fontScale="92500"/>
          </a:bodyPr>
          <a:lstStyle/>
          <a:p>
            <a:r>
              <a:rPr lang="es-CL" dirty="0"/>
              <a:t>¿Cómo se organizan las ideas en un texto? En un texto, cada párrafo se organiza en torno a una idea principal. Las ideas secundarias la amplían o comentan. Los mosquitos son insectos que se alimentan de sangre. Cuando pican a una persona o un animal, extraen con su aguijón una gota de sangre; pero también introducen una gota de su saliva que contiene alérgenos, es decir, sustancias que producen alergia, la cual se manifiesta a través de la roncha y la picazón.</a:t>
            </a:r>
          </a:p>
          <a:p>
            <a:r>
              <a:rPr lang="es-CL" dirty="0"/>
              <a:t>IDEAS PRINCIPALES Y SECUNDARIAS </a:t>
            </a:r>
            <a:r>
              <a:rPr lang="es-CL" dirty="0" smtClean="0"/>
              <a:t>: </a:t>
            </a:r>
            <a:r>
              <a:rPr lang="es-CL" dirty="0"/>
              <a:t>Características de la idea principal Expone el contenido más importante, por ello no puede suprimirse. Posee autonomía, no depende de otras. Articula las oraciones del párrafo. A veces no es explícita y se tiene que deducir.</a:t>
            </a:r>
          </a:p>
          <a:p>
            <a:endParaRPr lang="es-CL" dirty="0"/>
          </a:p>
        </p:txBody>
      </p:sp>
    </p:spTree>
    <p:extLst>
      <p:ext uri="{BB962C8B-B14F-4D97-AF65-F5344CB8AC3E}">
        <p14:creationId xmlns:p14="http://schemas.microsoft.com/office/powerpoint/2010/main" val="1496639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1268760"/>
            <a:ext cx="6512768" cy="4217641"/>
          </a:xfrm>
        </p:spPr>
        <p:txBody>
          <a:bodyPr>
            <a:normAutofit fontScale="92500"/>
          </a:bodyPr>
          <a:lstStyle/>
          <a:p>
            <a:r>
              <a:rPr lang="es-CL" dirty="0"/>
              <a:t>IDEAS PRINCIPALES Y SECUNDARIAS </a:t>
            </a:r>
            <a:r>
              <a:rPr lang="es-CL" dirty="0" smtClean="0"/>
              <a:t>: Características </a:t>
            </a:r>
            <a:r>
              <a:rPr lang="es-CL" dirty="0"/>
              <a:t>de las ideas secundarias Tienen menor importancia que la idea principal. Amplían, ejemplifican o demuestran la idea principal. Carecen de autonomía, dependen de la idea principal. Se articulan a la idea principal del párrafo.</a:t>
            </a:r>
          </a:p>
          <a:p>
            <a:r>
              <a:rPr lang="es-CL" dirty="0"/>
              <a:t>IDEAS PRINCIPALES Y </a:t>
            </a:r>
            <a:r>
              <a:rPr lang="es-CL" dirty="0" smtClean="0"/>
              <a:t>SECUNDARIAS: ¿Cómo </a:t>
            </a:r>
            <a:r>
              <a:rPr lang="es-CL" dirty="0"/>
              <a:t>aparece la idea principal? </a:t>
            </a:r>
            <a:r>
              <a:rPr lang="es-CL" b="1" dirty="0"/>
              <a:t>En un párrafo, puede aparecer primero la idea principal y luego las ideas secundarias</a:t>
            </a:r>
            <a:r>
              <a:rPr lang="es-CL" dirty="0"/>
              <a:t>. Idea principal Idea secundaria Los seres humanos, por nuestra nutrición, somos heterótrofos. Esto quiere decir que requerimos de sustancias orgánicas provenientes de otros seres, porque nosotros mismos no las fabricamos.</a:t>
            </a:r>
          </a:p>
          <a:p>
            <a:endParaRPr lang="es-CL" dirty="0"/>
          </a:p>
        </p:txBody>
      </p:sp>
    </p:spTree>
    <p:extLst>
      <p:ext uri="{BB962C8B-B14F-4D97-AF65-F5344CB8AC3E}">
        <p14:creationId xmlns:p14="http://schemas.microsoft.com/office/powerpoint/2010/main" val="1589427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1600" y="1340768"/>
            <a:ext cx="6440760" cy="4145633"/>
          </a:xfrm>
        </p:spPr>
        <p:txBody>
          <a:bodyPr>
            <a:normAutofit/>
          </a:bodyPr>
          <a:lstStyle/>
          <a:p>
            <a:r>
              <a:rPr lang="es-CL" dirty="0"/>
              <a:t>IDEAS PRINCIPALES Y SECUNDARIAS </a:t>
            </a:r>
            <a:r>
              <a:rPr lang="es-CL" dirty="0" smtClean="0"/>
              <a:t>: ¿</a:t>
            </a:r>
            <a:r>
              <a:rPr lang="es-CL" dirty="0"/>
              <a:t>Cómo aparece la idea principal? En un párrafo pueden aparecer primero las ideas secundarias con información particular para luego generalizarlas en la idea principal. Idea secundaria Idea principal El gato se limpia con la lengua y el elefante, con la trompa. Las aves impregnan su piel de una sustancia oleaginosa que la impermeabiliza. Otros animales se bañan en lodo o arena para evitar parásitos peligrosos para su salud. En conclusión, todas las especies de animales cuidan su piel, pues saben lo importante que es.</a:t>
            </a:r>
          </a:p>
          <a:p>
            <a:endParaRPr lang="es-CL" dirty="0"/>
          </a:p>
        </p:txBody>
      </p:sp>
    </p:spTree>
    <p:extLst>
      <p:ext uri="{BB962C8B-B14F-4D97-AF65-F5344CB8AC3E}">
        <p14:creationId xmlns:p14="http://schemas.microsoft.com/office/powerpoint/2010/main" val="3925962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1268760"/>
            <a:ext cx="6368752" cy="4217641"/>
          </a:xfrm>
        </p:spPr>
        <p:txBody>
          <a:bodyPr/>
          <a:lstStyle/>
          <a:p>
            <a:r>
              <a:rPr lang="es-CL" b="1" dirty="0"/>
              <a:t>IDEAS </a:t>
            </a:r>
            <a:r>
              <a:rPr lang="es-CL" b="1" dirty="0" smtClean="0"/>
              <a:t>SECUNDARIAS: Son </a:t>
            </a:r>
            <a:r>
              <a:rPr lang="es-CL" b="1" dirty="0"/>
              <a:t>informaciones complementarias. Sobre estas ideas se formulan preguntas que pueden ser: </a:t>
            </a:r>
            <a:r>
              <a:rPr lang="es-CL" b="1" dirty="0" smtClean="0"/>
              <a:t> </a:t>
            </a:r>
            <a:r>
              <a:rPr lang="es-CL" b="1" dirty="0"/>
              <a:t>Por afirmaciones dadas en el texto.  </a:t>
            </a:r>
            <a:r>
              <a:rPr lang="es-CL" b="1" dirty="0" smtClean="0"/>
              <a:t>Por </a:t>
            </a:r>
            <a:r>
              <a:rPr lang="es-CL" b="1" dirty="0"/>
              <a:t>deducciones o inferencias.</a:t>
            </a:r>
          </a:p>
          <a:p>
            <a:endParaRPr lang="es-CL" b="1" dirty="0"/>
          </a:p>
        </p:txBody>
      </p:sp>
    </p:spTree>
    <p:extLst>
      <p:ext uri="{BB962C8B-B14F-4D97-AF65-F5344CB8AC3E}">
        <p14:creationId xmlns:p14="http://schemas.microsoft.com/office/powerpoint/2010/main" val="1599924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49</TotalTime>
  <Words>534</Words>
  <Application>Microsoft Office PowerPoint</Application>
  <PresentationFormat>Presentación en pantalla (4:3)</PresentationFormat>
  <Paragraphs>14</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Garamond</vt:lpstr>
      <vt:lpstr>Wingdings</vt:lpstr>
      <vt:lpstr>Alta costura</vt:lpstr>
      <vt:lpstr>ideas principales y secundarias</vt:lpstr>
      <vt:lpstr>textos</vt:lpstr>
      <vt:lpstr>Presentación de PowerPoint</vt:lpstr>
      <vt:lpstr>Presentación de PowerPoint</vt:lpstr>
      <vt:lpstr>Presentación de PowerPoint</vt:lpstr>
      <vt:lpstr>Presentación de PowerPoint</vt:lpstr>
      <vt:lpstr>Presentación de PowerPoint</vt:lpstr>
    </vt:vector>
  </TitlesOfParts>
  <Company>Liceo República Argentina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 principales y secundarias</dc:title>
  <dc:creator>Liceo República Argentina</dc:creator>
  <cp:lastModifiedBy>Rubén Valdés Vásquez</cp:lastModifiedBy>
  <cp:revision>6</cp:revision>
  <dcterms:created xsi:type="dcterms:W3CDTF">2014-09-30T11:43:18Z</dcterms:created>
  <dcterms:modified xsi:type="dcterms:W3CDTF">2020-04-02T01:40:56Z</dcterms:modified>
</cp:coreProperties>
</file>