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D383D-8839-42A2-B103-1B7ED0F0C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argumentación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D101C74-5513-4392-812A-1BBC5E4F26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1 medio B</a:t>
            </a:r>
          </a:p>
          <a:p>
            <a:r>
              <a:rPr lang="es-CL" dirty="0"/>
              <a:t>Liceo República Argentina</a:t>
            </a:r>
          </a:p>
        </p:txBody>
      </p:sp>
    </p:spTree>
    <p:extLst>
      <p:ext uri="{BB962C8B-B14F-4D97-AF65-F5344CB8AC3E}">
        <p14:creationId xmlns:p14="http://schemas.microsoft.com/office/powerpoint/2010/main" val="399025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93900D-33DF-45B3-96A8-7A3DA377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la argumentación?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19D71430-6BA2-4770-8A06-6CEAD42227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5326" y="2286000"/>
            <a:ext cx="4320723" cy="3581400"/>
          </a:xfr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9A259C53-F4F7-4D86-9B40-AE312DB815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3200" dirty="0"/>
              <a:t>Es un tipo de discurso que se utiliza para defender o rebatir un punto de vista.</a:t>
            </a:r>
          </a:p>
          <a:p>
            <a:pPr algn="just"/>
            <a:r>
              <a:rPr lang="es-ES" sz="3200" dirty="0"/>
              <a:t>Esto se realiza con el objetivo de convencer o persuadir al receptor.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68656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5E1A83-1EB0-4160-8EC8-43DC0A1B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 decir: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4618E6-EA74-4C69-A9A8-8B126CF4C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842053"/>
            <a:ext cx="3995530" cy="46117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3200" dirty="0"/>
              <a:t>Son opiniones o juicios de valor que se hacen en relación a un tema determinado.</a:t>
            </a:r>
          </a:p>
          <a:p>
            <a:pPr algn="just"/>
            <a:r>
              <a:rPr lang="es-CL" sz="3200" dirty="0"/>
              <a:t>Se utilizan palabras como: me parece bueno/malo, estoy en acuerdo/desacuerdo, es bello/feo, es útil/inútil.</a:t>
            </a:r>
          </a:p>
          <a:p>
            <a:pPr algn="just"/>
            <a:endParaRPr lang="es-CL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7A8DFCC-311A-4C8D-AAC0-1A51E3E4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3949148"/>
            <a:ext cx="4447786" cy="19182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400" dirty="0" err="1"/>
              <a:t>Ej</a:t>
            </a:r>
            <a:r>
              <a:rPr lang="es-CL" sz="2400" dirty="0"/>
              <a:t>: Opino que es muy buena la medida impulsada por el gobierno de cerrar los establecimientos educacionales para así poder resguardar la salud de los ciudadanos.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3C06412-F97D-409D-9D7F-A3C98EF78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077" y="1428750"/>
            <a:ext cx="33909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4AAC755A-0245-468A-9124-861507AD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Podemos observar dos tipos: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F2C2CCF-4BD0-406D-AF81-9E9316D3F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69775"/>
            <a:ext cx="4447786" cy="4197626"/>
          </a:xfrm>
        </p:spPr>
        <p:txBody>
          <a:bodyPr>
            <a:normAutofit/>
          </a:bodyPr>
          <a:lstStyle/>
          <a:p>
            <a:r>
              <a:rPr lang="es-CL" sz="2800" dirty="0"/>
              <a:t>Las opiniones se sustentan bajo:</a:t>
            </a:r>
          </a:p>
          <a:p>
            <a:r>
              <a:rPr lang="es-CL" sz="2800" dirty="0"/>
              <a:t>1. Razonamientos lógicos</a:t>
            </a:r>
          </a:p>
          <a:p>
            <a:r>
              <a:rPr lang="es-CL" sz="2800" dirty="0"/>
              <a:t>2. Razonamientos emotivo- afectivos.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B2118F7-EBD1-43EF-B770-05A27715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4894" y="1961322"/>
            <a:ext cx="4447786" cy="4091609"/>
          </a:xfrm>
        </p:spPr>
        <p:txBody>
          <a:bodyPr/>
          <a:lstStyle/>
          <a:p>
            <a:pPr algn="just"/>
            <a:r>
              <a:rPr lang="es-CL" dirty="0"/>
              <a:t>Lógico: Está comprobado que los tratamientos para el cáncer matan tanto las células buenas como las células cancerígenas. Es por esto, que no estoy de acuerdo con los tratamientos de quimioterapia.</a:t>
            </a:r>
          </a:p>
          <a:p>
            <a:pPr algn="just"/>
            <a:r>
              <a:rPr lang="es-CL" dirty="0"/>
              <a:t>Emotivo-afectivo: El cáncer es una enfermedad que no discrimina, ayuda a nuestra fundación, porque tu también puedes padecerlo.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2D14EED9-8D8A-4624-BFC1-227B56D3E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85253"/>
            <a:ext cx="5432191" cy="19224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849556A-2879-4095-8E36-45BAC979B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787" y="446197"/>
            <a:ext cx="1088806" cy="108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2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66F6E0-84AC-409A-8FBA-1BCE855C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32504" cy="1485900"/>
          </a:xfrm>
        </p:spPr>
        <p:txBody>
          <a:bodyPr/>
          <a:lstStyle/>
          <a:p>
            <a:r>
              <a:rPr lang="es-CL" dirty="0"/>
              <a:t>¿Dónde encontramos la argumentación?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86489B5-79AD-4EE3-9BF8-E3986CE36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71700"/>
            <a:ext cx="5029200" cy="4000500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Son típicos del discurso político y artículos de opinión.</a:t>
            </a:r>
          </a:p>
          <a:p>
            <a:pPr algn="just"/>
            <a:r>
              <a:rPr lang="es-CL" sz="3200" dirty="0"/>
              <a:t>Y cotidianamente se utiliza cuando queremos convencer a alguien sobre una idea o punto de vista.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xmlns="" id="{A524CE57-B426-4230-B94C-0625888ACC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05650" y="3009904"/>
            <a:ext cx="4448175" cy="2186602"/>
          </a:xfrm>
        </p:spPr>
      </p:pic>
    </p:spTree>
    <p:extLst>
      <p:ext uri="{BB962C8B-B14F-4D97-AF65-F5344CB8AC3E}">
        <p14:creationId xmlns:p14="http://schemas.microsoft.com/office/powerpoint/2010/main" val="38448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524E3C-27D1-45BE-9C56-A2C55454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7A6E9AE-3CE4-4844-B846-1B07AE5B06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Haz una lista de 3 situaciones en donde se utilice la argumentación:</a:t>
            </a:r>
          </a:p>
          <a:p>
            <a:r>
              <a:rPr lang="es-CL" dirty="0"/>
              <a:t>1.</a:t>
            </a:r>
          </a:p>
          <a:p>
            <a:endParaRPr lang="es-CL" dirty="0"/>
          </a:p>
          <a:p>
            <a:r>
              <a:rPr lang="es-CL" dirty="0"/>
              <a:t>2.</a:t>
            </a:r>
          </a:p>
          <a:p>
            <a:endParaRPr lang="es-CL" dirty="0"/>
          </a:p>
          <a:p>
            <a:r>
              <a:rPr lang="es-CL" dirty="0"/>
              <a:t>3.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D2FB168-7A2D-4C5D-9499-284AA80A0F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Escribe una breve opinión sobre este material enviado por la profesora:</a:t>
            </a:r>
          </a:p>
          <a:p>
            <a:r>
              <a:rPr lang="es-CL" dirty="0"/>
              <a:t>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70874407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46</TotalTime>
  <Words>254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Recorte</vt:lpstr>
      <vt:lpstr>argumentación</vt:lpstr>
      <vt:lpstr>¿Qué es la argumentación?</vt:lpstr>
      <vt:lpstr>Es decir:</vt:lpstr>
      <vt:lpstr>Podemos observar dos tipos:</vt:lpstr>
      <vt:lpstr>¿Dónde encontramos la argumentación?</vt:lpstr>
      <vt:lpstr>Ejercicios: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argumentativo</dc:title>
  <dc:creator>Constanza</dc:creator>
  <cp:lastModifiedBy>Rubén Valdés Vásquez</cp:lastModifiedBy>
  <cp:revision>6</cp:revision>
  <dcterms:created xsi:type="dcterms:W3CDTF">2020-03-18T16:34:35Z</dcterms:created>
  <dcterms:modified xsi:type="dcterms:W3CDTF">2020-03-20T03:27:38Z</dcterms:modified>
</cp:coreProperties>
</file>