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11D383D-8839-42A2-B103-1B7ED0F0C7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argumentación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0D101C74-5513-4392-812A-1BBC5E4F26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1 medio B</a:t>
            </a:r>
          </a:p>
          <a:p>
            <a:r>
              <a:rPr lang="es-CL" dirty="0"/>
              <a:t>Liceo República Argentina</a:t>
            </a:r>
          </a:p>
        </p:txBody>
      </p:sp>
    </p:spTree>
    <p:extLst>
      <p:ext uri="{BB962C8B-B14F-4D97-AF65-F5344CB8AC3E}">
        <p14:creationId xmlns:p14="http://schemas.microsoft.com/office/powerpoint/2010/main" val="3990250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693900D-33DF-45B3-96A8-7A3DA377C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¿Qué es la argumentación?</a:t>
            </a:r>
          </a:p>
        </p:txBody>
      </p:sp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xmlns="" id="{19D71430-6BA2-4770-8A06-6CEAD422276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435326" y="2286000"/>
            <a:ext cx="4320723" cy="3581400"/>
          </a:xfrm>
        </p:spPr>
      </p:pic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xmlns="" id="{9A259C53-F4F7-4D86-9B40-AE312DB8152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ES" sz="3200" dirty="0"/>
              <a:t>Es un tipo de discurso que se utiliza para defender o rebatir un punto de vista.</a:t>
            </a:r>
          </a:p>
          <a:p>
            <a:pPr algn="just"/>
            <a:r>
              <a:rPr lang="es-ES" sz="3200" dirty="0"/>
              <a:t>Esto se realiza con el objetivo de convencer o persuadir al receptor. 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686565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D5E1A83-1EB0-4160-8EC8-43DC0A1BB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Es decir: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C4618E6-EA74-4C69-A9A8-8B126CF4CC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1842053"/>
            <a:ext cx="3995530" cy="461175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CL" sz="3200" dirty="0"/>
              <a:t>Son opiniones o juicios de valor que se hacen en relación a un tema determinado.</a:t>
            </a:r>
          </a:p>
          <a:p>
            <a:pPr algn="just"/>
            <a:r>
              <a:rPr lang="es-CL" sz="3200" dirty="0"/>
              <a:t>Se utilizan palabras como: me parece bueno/malo, estoy en acuerdo/desacuerdo, es bello/feo, es útil/inútil.</a:t>
            </a:r>
          </a:p>
          <a:p>
            <a:pPr algn="just"/>
            <a:endParaRPr lang="es-CL" sz="3200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77A8DFCC-311A-4C8D-AAC0-1A51E3E482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25403" y="3949148"/>
            <a:ext cx="4447786" cy="191825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CL" sz="2400" dirty="0" err="1"/>
              <a:t>Ej</a:t>
            </a:r>
            <a:r>
              <a:rPr lang="es-CL" sz="2400" dirty="0"/>
              <a:t>: Opino que es muy buena la medida impulsada por el gobierno de cerrar los establecimientos educacionales para así poder resguardar la salud de los ciudadanos.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73C06412-F97D-409D-9D7F-A3C98EF787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5077" y="1428750"/>
            <a:ext cx="3390900" cy="20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07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xmlns="" id="{4AAC755A-0245-468A-9124-861507AD7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Podemos observar dos tipos: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F2C2CCF-4BD0-406D-AF81-9E9316D3F5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1669775"/>
            <a:ext cx="4447786" cy="4197626"/>
          </a:xfrm>
        </p:spPr>
        <p:txBody>
          <a:bodyPr>
            <a:normAutofit/>
          </a:bodyPr>
          <a:lstStyle/>
          <a:p>
            <a:r>
              <a:rPr lang="es-CL" sz="2800" dirty="0"/>
              <a:t>Las opiniones se sustentan bajo:</a:t>
            </a:r>
          </a:p>
          <a:p>
            <a:r>
              <a:rPr lang="es-CL" sz="2800" dirty="0"/>
              <a:t>1. Razonamientos lógicos</a:t>
            </a:r>
          </a:p>
          <a:p>
            <a:r>
              <a:rPr lang="es-CL" sz="2800" dirty="0"/>
              <a:t>2. Razonamientos emotivo- afectivos.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1B2118F7-EBD1-43EF-B770-05A277153F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54894" y="1961322"/>
            <a:ext cx="4447786" cy="4091609"/>
          </a:xfrm>
        </p:spPr>
        <p:txBody>
          <a:bodyPr/>
          <a:lstStyle/>
          <a:p>
            <a:pPr algn="just"/>
            <a:r>
              <a:rPr lang="es-CL" dirty="0"/>
              <a:t>Lógico: Está comprobado que los tratamientos para el cáncer matan tanto las células buenas como las células cancerígenas. Es por esto, que no estoy de acuerdo con los tratamientos de quimioterapia.</a:t>
            </a:r>
          </a:p>
          <a:p>
            <a:pPr algn="just"/>
            <a:r>
              <a:rPr lang="es-CL" dirty="0"/>
              <a:t>Emotivo-afectivo: El cáncer es una enfermedad que no discrimina, ayuda a nuestra fundación, porque tu también puedes padecerlo.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2D14EED9-8D8A-4624-BFC1-227B56D3E9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4585253"/>
            <a:ext cx="5432191" cy="1922424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2849556A-2879-4095-8E36-45BAC979BC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8787" y="446197"/>
            <a:ext cx="1088806" cy="1088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424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C66F6E0-84AC-409A-8FBA-1BCE855C9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932504" cy="1485900"/>
          </a:xfrm>
        </p:spPr>
        <p:txBody>
          <a:bodyPr/>
          <a:lstStyle/>
          <a:p>
            <a:r>
              <a:rPr lang="es-CL" dirty="0"/>
              <a:t>¿Dónde encontramos la argumentación?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E86489B5-79AD-4EE3-9BF8-E3986CE36D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71700"/>
            <a:ext cx="5029200" cy="4000500"/>
          </a:xfrm>
        </p:spPr>
        <p:txBody>
          <a:bodyPr>
            <a:normAutofit/>
          </a:bodyPr>
          <a:lstStyle/>
          <a:p>
            <a:pPr algn="just"/>
            <a:r>
              <a:rPr lang="es-CL" sz="3200" dirty="0"/>
              <a:t>Son típicos del discurso político y artículos de opinión.</a:t>
            </a:r>
          </a:p>
          <a:p>
            <a:pPr algn="just"/>
            <a:r>
              <a:rPr lang="es-CL" sz="3200" dirty="0"/>
              <a:t>Y cotidianamente se utiliza cuando queremos convencer a alguien sobre una idea o punto de vista.</a:t>
            </a:r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xmlns="" id="{A524CE57-B426-4230-B94C-0625888ACCE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105650" y="3009904"/>
            <a:ext cx="4448175" cy="2186602"/>
          </a:xfrm>
        </p:spPr>
      </p:pic>
    </p:spTree>
    <p:extLst>
      <p:ext uri="{BB962C8B-B14F-4D97-AF65-F5344CB8AC3E}">
        <p14:creationId xmlns:p14="http://schemas.microsoft.com/office/powerpoint/2010/main" val="3844898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F524E3C-27D1-45BE-9C56-A2C554549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Ejercicios: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7A6E9AE-3CE4-4844-B846-1B07AE5B066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CL" dirty="0"/>
              <a:t>Haz una lista de 3 situaciones en donde se utilice la argumentación:</a:t>
            </a:r>
          </a:p>
          <a:p>
            <a:r>
              <a:rPr lang="es-CL" dirty="0"/>
              <a:t>1.</a:t>
            </a:r>
          </a:p>
          <a:p>
            <a:endParaRPr lang="es-CL" dirty="0"/>
          </a:p>
          <a:p>
            <a:r>
              <a:rPr lang="es-CL" dirty="0"/>
              <a:t>2.</a:t>
            </a:r>
          </a:p>
          <a:p>
            <a:endParaRPr lang="es-CL" dirty="0"/>
          </a:p>
          <a:p>
            <a:r>
              <a:rPr lang="es-CL" dirty="0"/>
              <a:t>3.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AD2FB168-7A2D-4C5D-9499-284AA80A0F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CL" dirty="0"/>
              <a:t>Escribe una breve opinión sobre este material enviado por la profesora:</a:t>
            </a:r>
          </a:p>
          <a:p>
            <a:r>
              <a:rPr lang="es-CL" dirty="0"/>
              <a:t>____________________________________________________________________________________________________________________________________________________________________________________ </a:t>
            </a:r>
          </a:p>
        </p:txBody>
      </p:sp>
    </p:spTree>
    <p:extLst>
      <p:ext uri="{BB962C8B-B14F-4D97-AF65-F5344CB8AC3E}">
        <p14:creationId xmlns:p14="http://schemas.microsoft.com/office/powerpoint/2010/main" val="3708744079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46</TotalTime>
  <Words>254</Words>
  <Application>Microsoft Office PowerPoint</Application>
  <PresentationFormat>Panorámica</PresentationFormat>
  <Paragraphs>28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8" baseType="lpstr">
      <vt:lpstr>Franklin Gothic Book</vt:lpstr>
      <vt:lpstr>Recorte</vt:lpstr>
      <vt:lpstr>argumentación</vt:lpstr>
      <vt:lpstr>¿Qué es la argumentación?</vt:lpstr>
      <vt:lpstr>Es decir:</vt:lpstr>
      <vt:lpstr>Podemos observar dos tipos:</vt:lpstr>
      <vt:lpstr>¿Dónde encontramos la argumentación?</vt:lpstr>
      <vt:lpstr>Ejercicios: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Texto argumentativo</dc:title>
  <dc:creator>Constanza</dc:creator>
  <cp:lastModifiedBy>Rubén Valdés Vásquez</cp:lastModifiedBy>
  <cp:revision>6</cp:revision>
  <dcterms:created xsi:type="dcterms:W3CDTF">2020-03-18T16:34:35Z</dcterms:created>
  <dcterms:modified xsi:type="dcterms:W3CDTF">2020-03-20T03:27:38Z</dcterms:modified>
</cp:coreProperties>
</file>